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</p:sldIdLst>
  <p:sldSz cy="5143500" cx="9144000"/>
  <p:notesSz cx="6858000" cy="9144000"/>
  <p:embeddedFontLst>
    <p:embeddedFont>
      <p:font typeface="Roboto"/>
      <p:regular r:id="rId49"/>
      <p:bold r:id="rId50"/>
      <p:italic r:id="rId51"/>
      <p:boldItalic r:id="rId52"/>
    </p:embeddedFont>
    <p:embeddedFont>
      <p:font typeface="Fira Sans Extra Condensed Medium"/>
      <p:regular r:id="rId53"/>
      <p:bold r:id="rId54"/>
      <p:italic r:id="rId55"/>
      <p:boldItalic r:id="rId56"/>
    </p:embeddedFont>
    <p:embeddedFont>
      <p:font typeface="Open Sans Medium"/>
      <p:regular r:id="rId57"/>
      <p:bold r:id="rId58"/>
      <p:italic r:id="rId59"/>
      <p:boldItalic r:id="rId60"/>
    </p:embeddedFont>
    <p:embeddedFont>
      <p:font typeface="Lexend Deca"/>
      <p:regular r:id="rId61"/>
      <p:bold r:id="rId62"/>
    </p:embeddedFont>
    <p:embeddedFont>
      <p:font typeface="Open Sans"/>
      <p:regular r:id="rId63"/>
      <p:bold r:id="rId64"/>
      <p:italic r:id="rId65"/>
      <p:boldItalic r:id="rId66"/>
    </p:embeddedFont>
    <p:embeddedFont>
      <p:font typeface="Nunito Sans"/>
      <p:regular r:id="rId67"/>
      <p:bold r:id="rId68"/>
      <p:italic r:id="rId69"/>
      <p:boldItalic r:id="rId7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8145B52-2C09-44C2-BB49-58531D543A74}">
  <a:tblStyle styleId="{28145B52-2C09-44C2-BB49-58531D543A7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font" Target="fonts/Roboto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70" Type="http://schemas.openxmlformats.org/officeDocument/2006/relationships/font" Target="fonts/NunitoSans-boldItalic.fntdata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LexendDeca-bold.fntdata"/><Relationship Id="rId61" Type="http://schemas.openxmlformats.org/officeDocument/2006/relationships/font" Target="fonts/LexendDeca-regular.fntdata"/><Relationship Id="rId20" Type="http://schemas.openxmlformats.org/officeDocument/2006/relationships/slide" Target="slides/slide15.xml"/><Relationship Id="rId64" Type="http://schemas.openxmlformats.org/officeDocument/2006/relationships/font" Target="fonts/OpenSans-bold.fntdata"/><Relationship Id="rId63" Type="http://schemas.openxmlformats.org/officeDocument/2006/relationships/font" Target="fonts/OpenSans-regular.fntdata"/><Relationship Id="rId22" Type="http://schemas.openxmlformats.org/officeDocument/2006/relationships/slide" Target="slides/slide17.xml"/><Relationship Id="rId66" Type="http://schemas.openxmlformats.org/officeDocument/2006/relationships/font" Target="fonts/OpenSans-boldItalic.fntdata"/><Relationship Id="rId21" Type="http://schemas.openxmlformats.org/officeDocument/2006/relationships/slide" Target="slides/slide16.xml"/><Relationship Id="rId65" Type="http://schemas.openxmlformats.org/officeDocument/2006/relationships/font" Target="fonts/OpenSans-italic.fntdata"/><Relationship Id="rId24" Type="http://schemas.openxmlformats.org/officeDocument/2006/relationships/slide" Target="slides/slide19.xml"/><Relationship Id="rId68" Type="http://schemas.openxmlformats.org/officeDocument/2006/relationships/font" Target="fonts/NunitoSans-bold.fntdata"/><Relationship Id="rId23" Type="http://schemas.openxmlformats.org/officeDocument/2006/relationships/slide" Target="slides/slide18.xml"/><Relationship Id="rId67" Type="http://schemas.openxmlformats.org/officeDocument/2006/relationships/font" Target="fonts/NunitoSans-regular.fntdata"/><Relationship Id="rId60" Type="http://schemas.openxmlformats.org/officeDocument/2006/relationships/font" Target="fonts/OpenSansMedium-boldItalic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font" Target="fonts/NunitoSans-italic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Roboto-italic.fntdata"/><Relationship Id="rId50" Type="http://schemas.openxmlformats.org/officeDocument/2006/relationships/font" Target="fonts/Roboto-bold.fntdata"/><Relationship Id="rId53" Type="http://schemas.openxmlformats.org/officeDocument/2006/relationships/font" Target="fonts/FiraSansExtraCondensedMedium-regular.fntdata"/><Relationship Id="rId52" Type="http://schemas.openxmlformats.org/officeDocument/2006/relationships/font" Target="fonts/Roboto-boldItalic.fntdata"/><Relationship Id="rId11" Type="http://schemas.openxmlformats.org/officeDocument/2006/relationships/slide" Target="slides/slide6.xml"/><Relationship Id="rId55" Type="http://schemas.openxmlformats.org/officeDocument/2006/relationships/font" Target="fonts/FiraSansExtraCondensedMedium-italic.fntdata"/><Relationship Id="rId10" Type="http://schemas.openxmlformats.org/officeDocument/2006/relationships/slide" Target="slides/slide5.xml"/><Relationship Id="rId54" Type="http://schemas.openxmlformats.org/officeDocument/2006/relationships/font" Target="fonts/FiraSansExtraCondensedMedium-bold.fntdata"/><Relationship Id="rId13" Type="http://schemas.openxmlformats.org/officeDocument/2006/relationships/slide" Target="slides/slide8.xml"/><Relationship Id="rId57" Type="http://schemas.openxmlformats.org/officeDocument/2006/relationships/font" Target="fonts/OpenSansMedium-regular.fntdata"/><Relationship Id="rId12" Type="http://schemas.openxmlformats.org/officeDocument/2006/relationships/slide" Target="slides/slide7.xml"/><Relationship Id="rId56" Type="http://schemas.openxmlformats.org/officeDocument/2006/relationships/font" Target="fonts/FiraSansExtraCondensedMedium-boldItalic.fntdata"/><Relationship Id="rId15" Type="http://schemas.openxmlformats.org/officeDocument/2006/relationships/slide" Target="slides/slide10.xml"/><Relationship Id="rId59" Type="http://schemas.openxmlformats.org/officeDocument/2006/relationships/font" Target="fonts/OpenSansMedium-italic.fntdata"/><Relationship Id="rId14" Type="http://schemas.openxmlformats.org/officeDocument/2006/relationships/slide" Target="slides/slide9.xml"/><Relationship Id="rId58" Type="http://schemas.openxmlformats.org/officeDocument/2006/relationships/font" Target="fonts/OpenSansMedium-bold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Ine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19a918b4f57_1_19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19a918b4f57_1_19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19a918b4f57_1_3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" name="Google Shape;543;g19a918b4f57_1_3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52d32caf41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52d32caf41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2d6009fc908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2d6009fc908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Ine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2d6009fc908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2" name="Google Shape;582;g2d6009fc908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Ine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17e6967ce22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" name="Google Shape;589;g17e6967ce22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19a918b4f57_3_10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19a918b4f57_3_10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Manu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19a918b4f57_3_1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2" name="Google Shape;612;g19a918b4f57_3_1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Manu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1a6e71aaebd_4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4" name="Google Shape;624;g1a6e71aaebd_4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Manu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17e6967ce22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6" name="Google Shape;636;g17e6967ce22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Manu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52d32caf41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52d32caf41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Ine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2d6009fc908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7" name="Google Shape;647;g2d6009fc908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Manu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2d627bf38ed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8" name="Google Shape;658;g2d627bf38ed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Manu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g2d6009fc908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0" name="Google Shape;670;g2d6009fc908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diarios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g2d6009fc908_0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4" name="Google Shape;684;g2d6009fc908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diarios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g2d6009fc908_0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5" name="Google Shape;695;g2d6009fc908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diarios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2d6009fc908_0_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8" name="Google Shape;708;g2d6009fc908_0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diarios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g2d6009fc908_0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9" name="Google Shape;719;g2d6009fc908_0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diarios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g2d61640bf2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0" name="Google Shape;730;g2d61640bf2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diarios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g2d6009fc908_0_2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1" name="Google Shape;741;g2d6009fc908_0_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diarios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g17e6967ce22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3" name="Google Shape;753;g17e6967ce22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Bruno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52d32caf41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52d32caf41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Ine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g2d627bf38ed_1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3" name="Google Shape;763;g2d627bf38ed_1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g2d6202467eb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1" name="Google Shape;771;g2d6202467eb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 tenemos metricas porque no corrieron las predicciones, por eos vamos a semanal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g2d627bf38ed_2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8" name="Google Shape;778;g2d627bf38ed_2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g2d627bf38ed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5" name="Google Shape;785;g2d627bf38ed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g2d6202467eb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2" name="Google Shape;792;g2d6202467eb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semanal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Tarda menos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Residuos se entiende mejor (hay menos autocorrelacion)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Aic da mucho menor</a:t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7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g2d627bf38ed_2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9" name="Google Shape;799;g2d627bf38ed_2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g2d627bf38ed_1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8" name="Google Shape;808;g2d627bf38ed_1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5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g2d627bf38ed_1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7" name="Google Shape;817;g2d627bf38ed_1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g2d627bf38ed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3" name="Google Shape;823;g2d627bf38ed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g2d627bf38ed_1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1" name="Google Shape;831;g2d627bf38ed_1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Prophet semanal → pickle</a:t>
            </a:r>
            <a:br>
              <a:rPr lang="en"/>
            </a:br>
            <a:r>
              <a:rPr lang="en"/>
              <a:t>Flask , html, css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1a6e71aaebd_3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1a6e71aaebd_3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Ine</a:t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6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g19156c4db28_1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8" name="Google Shape;838;g19156c4db28_1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6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g52d32caf41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8" name="Google Shape;848;g52d32caf41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Ine</a:t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2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g2d628cffb3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4" name="Google Shape;854;g2d628cffb3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Ine</a:t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8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g52d32caf41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0" name="Google Shape;860;g52d32caf41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17e6967ce22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17e6967ce22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Ine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19156c4db28_1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19156c4db28_1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Ine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52d32caf41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52d32caf41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Ine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19a918b4f57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19a918b4f57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19a918b4f57_1_13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19a918b4f57_1_13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s://slack-redir.net/link?url=https%3A%2F%2Fwww.freepik.com%2F" TargetMode="External"/><Relationship Id="rId5" Type="http://schemas.openxmlformats.org/officeDocument/2006/relationships/hyperlink" Target="https://slack-redir.net/link?url=https%3A%2F%2Fstories.freepik.com%2F" TargetMode="Externa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771644" y="-2724325"/>
            <a:ext cx="10715875" cy="10715835"/>
            <a:chOff x="-444138" y="-2444373"/>
            <a:chExt cx="10031712" cy="10031674"/>
          </a:xfrm>
        </p:grpSpPr>
        <p:sp>
          <p:nvSpPr>
            <p:cNvPr id="10" name="Google Shape;10;p2"/>
            <p:cNvSpPr/>
            <p:nvPr/>
          </p:nvSpPr>
          <p:spPr>
            <a:xfrm>
              <a:off x="877287" y="-1122948"/>
              <a:ext cx="7389580" cy="7389543"/>
            </a:xfrm>
            <a:custGeom>
              <a:rect b="b" l="l" r="r" t="t"/>
              <a:pathLst>
                <a:path extrusionOk="0" h="200612" w="200613">
                  <a:moveTo>
                    <a:pt x="100307" y="1"/>
                  </a:moveTo>
                  <a:cubicBezTo>
                    <a:pt x="44895" y="1"/>
                    <a:pt x="1" y="44925"/>
                    <a:pt x="1" y="100306"/>
                  </a:cubicBezTo>
                  <a:cubicBezTo>
                    <a:pt x="1" y="155687"/>
                    <a:pt x="44895" y="200611"/>
                    <a:pt x="100307" y="200611"/>
                  </a:cubicBezTo>
                  <a:cubicBezTo>
                    <a:pt x="155687" y="200611"/>
                    <a:pt x="200612" y="155687"/>
                    <a:pt x="200612" y="100306"/>
                  </a:cubicBezTo>
                  <a:cubicBezTo>
                    <a:pt x="200612" y="44925"/>
                    <a:pt x="155687" y="1"/>
                    <a:pt x="100307" y="1"/>
                  </a:cubicBezTo>
                  <a:close/>
                  <a:moveTo>
                    <a:pt x="100307" y="180459"/>
                  </a:moveTo>
                  <a:cubicBezTo>
                    <a:pt x="56050" y="180459"/>
                    <a:pt x="20153" y="144562"/>
                    <a:pt x="20153" y="100306"/>
                  </a:cubicBezTo>
                  <a:cubicBezTo>
                    <a:pt x="20153" y="56050"/>
                    <a:pt x="56050" y="20153"/>
                    <a:pt x="100307" y="20153"/>
                  </a:cubicBezTo>
                  <a:cubicBezTo>
                    <a:pt x="144563" y="20153"/>
                    <a:pt x="180460" y="56050"/>
                    <a:pt x="180460" y="100306"/>
                  </a:cubicBezTo>
                  <a:cubicBezTo>
                    <a:pt x="180460" y="144562"/>
                    <a:pt x="144563" y="180459"/>
                    <a:pt x="100307" y="180459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-444138" y="-2444373"/>
              <a:ext cx="10031712" cy="10031674"/>
            </a:xfrm>
            <a:custGeom>
              <a:rect b="b" l="l" r="r" t="t"/>
              <a:pathLst>
                <a:path extrusionOk="0" h="265476" w="265477">
                  <a:moveTo>
                    <a:pt x="132739" y="1"/>
                  </a:moveTo>
                  <a:cubicBezTo>
                    <a:pt x="59424" y="1"/>
                    <a:pt x="0" y="59424"/>
                    <a:pt x="0" y="132738"/>
                  </a:cubicBezTo>
                  <a:cubicBezTo>
                    <a:pt x="0" y="206022"/>
                    <a:pt x="59424" y="265476"/>
                    <a:pt x="132739" y="265476"/>
                  </a:cubicBezTo>
                  <a:cubicBezTo>
                    <a:pt x="206023" y="265476"/>
                    <a:pt x="265477" y="206022"/>
                    <a:pt x="265477" y="132738"/>
                  </a:cubicBezTo>
                  <a:cubicBezTo>
                    <a:pt x="265477" y="59424"/>
                    <a:pt x="206023" y="1"/>
                    <a:pt x="132739" y="1"/>
                  </a:cubicBezTo>
                  <a:close/>
                  <a:moveTo>
                    <a:pt x="132739" y="238788"/>
                  </a:moveTo>
                  <a:cubicBezTo>
                    <a:pt x="74166" y="238788"/>
                    <a:pt x="26688" y="191310"/>
                    <a:pt x="26688" y="132738"/>
                  </a:cubicBezTo>
                  <a:cubicBezTo>
                    <a:pt x="26688" y="74166"/>
                    <a:pt x="74166" y="26688"/>
                    <a:pt x="132739" y="26688"/>
                  </a:cubicBezTo>
                  <a:cubicBezTo>
                    <a:pt x="191311" y="26688"/>
                    <a:pt x="238789" y="74166"/>
                    <a:pt x="238789" y="132738"/>
                  </a:cubicBezTo>
                  <a:cubicBezTo>
                    <a:pt x="238789" y="191310"/>
                    <a:pt x="191311" y="238788"/>
                    <a:pt x="132739" y="238788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" name="Google Shape;12;p2"/>
          <p:cNvSpPr txBox="1"/>
          <p:nvPr>
            <p:ph idx="1" type="subTitle"/>
          </p:nvPr>
        </p:nvSpPr>
        <p:spPr>
          <a:xfrm flipH="1">
            <a:off x="2820747" y="3361638"/>
            <a:ext cx="3502500" cy="3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3" name="Google Shape;13;p2"/>
          <p:cNvSpPr txBox="1"/>
          <p:nvPr>
            <p:ph type="ctrTitle"/>
          </p:nvPr>
        </p:nvSpPr>
        <p:spPr>
          <a:xfrm flipH="1">
            <a:off x="2628150" y="1416250"/>
            <a:ext cx="3888000" cy="177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Oswald"/>
              <a:buNone/>
              <a:defRPr sz="7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1"/>
          <p:cNvSpPr txBox="1"/>
          <p:nvPr>
            <p:ph hasCustomPrompt="1" type="title"/>
          </p:nvPr>
        </p:nvSpPr>
        <p:spPr>
          <a:xfrm>
            <a:off x="911875" y="1081110"/>
            <a:ext cx="7316400" cy="159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0"/>
              <a:buNone/>
              <a:defRPr sz="10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4" name="Google Shape;124;p11"/>
          <p:cNvSpPr txBox="1"/>
          <p:nvPr>
            <p:ph idx="1" type="subTitle"/>
          </p:nvPr>
        </p:nvSpPr>
        <p:spPr>
          <a:xfrm>
            <a:off x="713225" y="2563675"/>
            <a:ext cx="7717500" cy="5115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9pPr>
          </a:lstStyle>
          <a:p/>
        </p:txBody>
      </p:sp>
      <p:grpSp>
        <p:nvGrpSpPr>
          <p:cNvPr id="125" name="Google Shape;125;p11"/>
          <p:cNvGrpSpPr/>
          <p:nvPr/>
        </p:nvGrpSpPr>
        <p:grpSpPr>
          <a:xfrm rot="6300062">
            <a:off x="-666042" y="3257308"/>
            <a:ext cx="10475455" cy="10475415"/>
            <a:chOff x="-521151" y="-2521376"/>
            <a:chExt cx="10185689" cy="10185650"/>
          </a:xfrm>
        </p:grpSpPr>
        <p:sp>
          <p:nvSpPr>
            <p:cNvPr id="126" name="Google Shape;126;p11"/>
            <p:cNvSpPr/>
            <p:nvPr/>
          </p:nvSpPr>
          <p:spPr>
            <a:xfrm>
              <a:off x="3669041" y="1668811"/>
              <a:ext cx="1805907" cy="1805870"/>
            </a:xfrm>
            <a:custGeom>
              <a:rect b="b" l="l" r="r" t="t"/>
              <a:pathLst>
                <a:path extrusionOk="0" h="48086" w="48087">
                  <a:moveTo>
                    <a:pt x="24044" y="0"/>
                  </a:moveTo>
                  <a:cubicBezTo>
                    <a:pt x="10761" y="0"/>
                    <a:pt x="1" y="10760"/>
                    <a:pt x="1" y="24043"/>
                  </a:cubicBezTo>
                  <a:cubicBezTo>
                    <a:pt x="1" y="37326"/>
                    <a:pt x="10761" y="48086"/>
                    <a:pt x="24044" y="48086"/>
                  </a:cubicBezTo>
                  <a:cubicBezTo>
                    <a:pt x="37326" y="48086"/>
                    <a:pt x="48087" y="37326"/>
                    <a:pt x="48087" y="24043"/>
                  </a:cubicBezTo>
                  <a:cubicBezTo>
                    <a:pt x="48087" y="10760"/>
                    <a:pt x="37326" y="0"/>
                    <a:pt x="24044" y="0"/>
                  </a:cubicBezTo>
                  <a:close/>
                  <a:moveTo>
                    <a:pt x="24044" y="39210"/>
                  </a:moveTo>
                  <a:cubicBezTo>
                    <a:pt x="15654" y="39210"/>
                    <a:pt x="8876" y="32402"/>
                    <a:pt x="8876" y="24043"/>
                  </a:cubicBezTo>
                  <a:cubicBezTo>
                    <a:pt x="8876" y="15684"/>
                    <a:pt x="15685" y="8876"/>
                    <a:pt x="24044" y="8876"/>
                  </a:cubicBezTo>
                  <a:cubicBezTo>
                    <a:pt x="32402" y="8876"/>
                    <a:pt x="39211" y="15684"/>
                    <a:pt x="39211" y="24043"/>
                  </a:cubicBezTo>
                  <a:cubicBezTo>
                    <a:pt x="39211" y="32402"/>
                    <a:pt x="32402" y="39210"/>
                    <a:pt x="24044" y="3921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11"/>
            <p:cNvSpPr/>
            <p:nvPr/>
          </p:nvSpPr>
          <p:spPr>
            <a:xfrm>
              <a:off x="3219279" y="1219050"/>
              <a:ext cx="2705425" cy="2705387"/>
            </a:xfrm>
            <a:custGeom>
              <a:rect b="b" l="l" r="r" t="t"/>
              <a:pathLst>
                <a:path extrusionOk="0" h="72038" w="72039">
                  <a:moveTo>
                    <a:pt x="36020" y="0"/>
                  </a:moveTo>
                  <a:cubicBezTo>
                    <a:pt x="16141" y="0"/>
                    <a:pt x="1" y="16140"/>
                    <a:pt x="1" y="36019"/>
                  </a:cubicBezTo>
                  <a:cubicBezTo>
                    <a:pt x="1" y="55898"/>
                    <a:pt x="16141" y="72038"/>
                    <a:pt x="36020" y="72038"/>
                  </a:cubicBezTo>
                  <a:cubicBezTo>
                    <a:pt x="55898" y="72038"/>
                    <a:pt x="72038" y="55898"/>
                    <a:pt x="72038" y="36019"/>
                  </a:cubicBezTo>
                  <a:cubicBezTo>
                    <a:pt x="72038" y="16140"/>
                    <a:pt x="55898" y="0"/>
                    <a:pt x="36020" y="0"/>
                  </a:cubicBezTo>
                  <a:close/>
                  <a:moveTo>
                    <a:pt x="36020" y="64804"/>
                  </a:moveTo>
                  <a:cubicBezTo>
                    <a:pt x="20123" y="64804"/>
                    <a:pt x="7235" y="51916"/>
                    <a:pt x="7235" y="36019"/>
                  </a:cubicBezTo>
                  <a:cubicBezTo>
                    <a:pt x="7235" y="20122"/>
                    <a:pt x="20123" y="7234"/>
                    <a:pt x="36020" y="7234"/>
                  </a:cubicBezTo>
                  <a:cubicBezTo>
                    <a:pt x="51916" y="7234"/>
                    <a:pt x="64774" y="20122"/>
                    <a:pt x="64774" y="36019"/>
                  </a:cubicBezTo>
                  <a:cubicBezTo>
                    <a:pt x="64774" y="51916"/>
                    <a:pt x="51916" y="64804"/>
                    <a:pt x="36020" y="64804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11"/>
            <p:cNvSpPr/>
            <p:nvPr/>
          </p:nvSpPr>
          <p:spPr>
            <a:xfrm>
              <a:off x="2608556" y="609492"/>
              <a:ext cx="3926863" cy="3925662"/>
            </a:xfrm>
            <a:custGeom>
              <a:rect b="b" l="l" r="r" t="t"/>
              <a:pathLst>
                <a:path extrusionOk="0" h="104531" w="104563">
                  <a:moveTo>
                    <a:pt x="52282" y="0"/>
                  </a:moveTo>
                  <a:cubicBezTo>
                    <a:pt x="23406" y="0"/>
                    <a:pt x="1" y="23374"/>
                    <a:pt x="1" y="52250"/>
                  </a:cubicBezTo>
                  <a:cubicBezTo>
                    <a:pt x="1" y="81126"/>
                    <a:pt x="23406" y="104530"/>
                    <a:pt x="52282" y="104530"/>
                  </a:cubicBezTo>
                  <a:cubicBezTo>
                    <a:pt x="81157" y="104530"/>
                    <a:pt x="104562" y="81126"/>
                    <a:pt x="104562" y="52250"/>
                  </a:cubicBezTo>
                  <a:cubicBezTo>
                    <a:pt x="104562" y="23374"/>
                    <a:pt x="81157" y="0"/>
                    <a:pt x="52282" y="0"/>
                  </a:cubicBezTo>
                  <a:close/>
                  <a:moveTo>
                    <a:pt x="52282" y="94014"/>
                  </a:moveTo>
                  <a:cubicBezTo>
                    <a:pt x="29211" y="94014"/>
                    <a:pt x="10518" y="75320"/>
                    <a:pt x="10518" y="52250"/>
                  </a:cubicBezTo>
                  <a:cubicBezTo>
                    <a:pt x="10518" y="29180"/>
                    <a:pt x="29211" y="10487"/>
                    <a:pt x="52282" y="10487"/>
                  </a:cubicBezTo>
                  <a:cubicBezTo>
                    <a:pt x="75352" y="10487"/>
                    <a:pt x="94045" y="29180"/>
                    <a:pt x="94045" y="52250"/>
                  </a:cubicBezTo>
                  <a:cubicBezTo>
                    <a:pt x="94045" y="75320"/>
                    <a:pt x="75352" y="94014"/>
                    <a:pt x="52282" y="94014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11"/>
            <p:cNvSpPr/>
            <p:nvPr/>
          </p:nvSpPr>
          <p:spPr>
            <a:xfrm>
              <a:off x="1832327" y="-167901"/>
              <a:ext cx="5479312" cy="5479275"/>
            </a:xfrm>
            <a:custGeom>
              <a:rect b="b" l="l" r="r" t="t"/>
              <a:pathLst>
                <a:path extrusionOk="0" h="145900" w="145901">
                  <a:moveTo>
                    <a:pt x="72951" y="1"/>
                  </a:moveTo>
                  <a:cubicBezTo>
                    <a:pt x="32646" y="1"/>
                    <a:pt x="1" y="32676"/>
                    <a:pt x="1" y="72950"/>
                  </a:cubicBezTo>
                  <a:cubicBezTo>
                    <a:pt x="1" y="113224"/>
                    <a:pt x="32676" y="145899"/>
                    <a:pt x="72951" y="145899"/>
                  </a:cubicBezTo>
                  <a:cubicBezTo>
                    <a:pt x="113225" y="145899"/>
                    <a:pt x="145900" y="113224"/>
                    <a:pt x="145900" y="72950"/>
                  </a:cubicBezTo>
                  <a:cubicBezTo>
                    <a:pt x="145900" y="32676"/>
                    <a:pt x="113225" y="1"/>
                    <a:pt x="72951" y="1"/>
                  </a:cubicBezTo>
                  <a:close/>
                  <a:moveTo>
                    <a:pt x="72951" y="131249"/>
                  </a:moveTo>
                  <a:cubicBezTo>
                    <a:pt x="40761" y="131249"/>
                    <a:pt x="14652" y="105139"/>
                    <a:pt x="14652" y="72950"/>
                  </a:cubicBezTo>
                  <a:cubicBezTo>
                    <a:pt x="14652" y="40761"/>
                    <a:pt x="40761" y="14651"/>
                    <a:pt x="72951" y="14651"/>
                  </a:cubicBezTo>
                  <a:cubicBezTo>
                    <a:pt x="105140" y="14651"/>
                    <a:pt x="131249" y="40761"/>
                    <a:pt x="131249" y="72950"/>
                  </a:cubicBezTo>
                  <a:cubicBezTo>
                    <a:pt x="131249" y="105139"/>
                    <a:pt x="105140" y="131249"/>
                    <a:pt x="72951" y="131249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11"/>
            <p:cNvSpPr/>
            <p:nvPr/>
          </p:nvSpPr>
          <p:spPr>
            <a:xfrm>
              <a:off x="804966" y="-1195260"/>
              <a:ext cx="7534021" cy="7533984"/>
            </a:xfrm>
            <a:custGeom>
              <a:rect b="b" l="l" r="r" t="t"/>
              <a:pathLst>
                <a:path extrusionOk="0" h="200612" w="200613">
                  <a:moveTo>
                    <a:pt x="100307" y="1"/>
                  </a:moveTo>
                  <a:cubicBezTo>
                    <a:pt x="44895" y="1"/>
                    <a:pt x="1" y="44925"/>
                    <a:pt x="1" y="100306"/>
                  </a:cubicBezTo>
                  <a:cubicBezTo>
                    <a:pt x="1" y="155687"/>
                    <a:pt x="44895" y="200611"/>
                    <a:pt x="100307" y="200611"/>
                  </a:cubicBezTo>
                  <a:cubicBezTo>
                    <a:pt x="155687" y="200611"/>
                    <a:pt x="200612" y="155687"/>
                    <a:pt x="200612" y="100306"/>
                  </a:cubicBezTo>
                  <a:cubicBezTo>
                    <a:pt x="200612" y="44925"/>
                    <a:pt x="155687" y="1"/>
                    <a:pt x="100307" y="1"/>
                  </a:cubicBezTo>
                  <a:close/>
                  <a:moveTo>
                    <a:pt x="100307" y="180459"/>
                  </a:moveTo>
                  <a:cubicBezTo>
                    <a:pt x="56050" y="180459"/>
                    <a:pt x="20153" y="144562"/>
                    <a:pt x="20153" y="100306"/>
                  </a:cubicBezTo>
                  <a:cubicBezTo>
                    <a:pt x="20153" y="56050"/>
                    <a:pt x="56050" y="20153"/>
                    <a:pt x="100307" y="20153"/>
                  </a:cubicBezTo>
                  <a:cubicBezTo>
                    <a:pt x="144563" y="20153"/>
                    <a:pt x="180460" y="56050"/>
                    <a:pt x="180460" y="100306"/>
                  </a:cubicBezTo>
                  <a:cubicBezTo>
                    <a:pt x="180460" y="144562"/>
                    <a:pt x="144563" y="180459"/>
                    <a:pt x="100307" y="180459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1"/>
            <p:cNvSpPr/>
            <p:nvPr/>
          </p:nvSpPr>
          <p:spPr>
            <a:xfrm>
              <a:off x="-521151" y="-2521376"/>
              <a:ext cx="10185689" cy="10185650"/>
            </a:xfrm>
            <a:custGeom>
              <a:rect b="b" l="l" r="r" t="t"/>
              <a:pathLst>
                <a:path extrusionOk="0" h="265476" w="265477">
                  <a:moveTo>
                    <a:pt x="132739" y="1"/>
                  </a:moveTo>
                  <a:cubicBezTo>
                    <a:pt x="59424" y="1"/>
                    <a:pt x="0" y="59424"/>
                    <a:pt x="0" y="132738"/>
                  </a:cubicBezTo>
                  <a:cubicBezTo>
                    <a:pt x="0" y="206022"/>
                    <a:pt x="59424" y="265476"/>
                    <a:pt x="132739" y="265476"/>
                  </a:cubicBezTo>
                  <a:cubicBezTo>
                    <a:pt x="206023" y="265476"/>
                    <a:pt x="265477" y="206022"/>
                    <a:pt x="265477" y="132738"/>
                  </a:cubicBezTo>
                  <a:cubicBezTo>
                    <a:pt x="265477" y="59424"/>
                    <a:pt x="206023" y="1"/>
                    <a:pt x="132739" y="1"/>
                  </a:cubicBezTo>
                  <a:close/>
                  <a:moveTo>
                    <a:pt x="132739" y="238788"/>
                  </a:moveTo>
                  <a:cubicBezTo>
                    <a:pt x="74166" y="238788"/>
                    <a:pt x="26688" y="191310"/>
                    <a:pt x="26688" y="132738"/>
                  </a:cubicBezTo>
                  <a:cubicBezTo>
                    <a:pt x="26688" y="74166"/>
                    <a:pt x="74166" y="26688"/>
                    <a:pt x="132739" y="26688"/>
                  </a:cubicBezTo>
                  <a:cubicBezTo>
                    <a:pt x="191311" y="26688"/>
                    <a:pt x="238789" y="74166"/>
                    <a:pt x="238789" y="132738"/>
                  </a:cubicBezTo>
                  <a:cubicBezTo>
                    <a:pt x="238789" y="191310"/>
                    <a:pt x="191311" y="238788"/>
                    <a:pt x="132739" y="238788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11"/>
            <p:cNvSpPr/>
            <p:nvPr/>
          </p:nvSpPr>
          <p:spPr>
            <a:xfrm>
              <a:off x="4143927" y="2143658"/>
              <a:ext cx="856141" cy="856179"/>
            </a:xfrm>
            <a:custGeom>
              <a:rect b="b" l="l" r="r" t="t"/>
              <a:pathLst>
                <a:path extrusionOk="0" h="22798" w="22797">
                  <a:moveTo>
                    <a:pt x="11399" y="1"/>
                  </a:moveTo>
                  <a:cubicBezTo>
                    <a:pt x="5107" y="1"/>
                    <a:pt x="0" y="5107"/>
                    <a:pt x="0" y="11399"/>
                  </a:cubicBezTo>
                  <a:cubicBezTo>
                    <a:pt x="0" y="17691"/>
                    <a:pt x="5107" y="22797"/>
                    <a:pt x="11399" y="22797"/>
                  </a:cubicBezTo>
                  <a:cubicBezTo>
                    <a:pt x="17690" y="22797"/>
                    <a:pt x="22797" y="17691"/>
                    <a:pt x="22797" y="11399"/>
                  </a:cubicBezTo>
                  <a:cubicBezTo>
                    <a:pt x="22797" y="5107"/>
                    <a:pt x="17690" y="1"/>
                    <a:pt x="11399" y="1"/>
                  </a:cubicBezTo>
                  <a:close/>
                  <a:moveTo>
                    <a:pt x="11399" y="18572"/>
                  </a:moveTo>
                  <a:cubicBezTo>
                    <a:pt x="7417" y="18572"/>
                    <a:pt x="4225" y="15381"/>
                    <a:pt x="4225" y="11399"/>
                  </a:cubicBezTo>
                  <a:cubicBezTo>
                    <a:pt x="4225" y="7448"/>
                    <a:pt x="7417" y="4226"/>
                    <a:pt x="11399" y="4226"/>
                  </a:cubicBezTo>
                  <a:cubicBezTo>
                    <a:pt x="15350" y="4226"/>
                    <a:pt x="18572" y="7448"/>
                    <a:pt x="18572" y="11399"/>
                  </a:cubicBezTo>
                  <a:cubicBezTo>
                    <a:pt x="18572" y="15381"/>
                    <a:pt x="15380" y="18572"/>
                    <a:pt x="11399" y="18572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lt1"/>
        </a:solid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CUSTOM_15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" name="Google Shape;135;p13"/>
          <p:cNvGrpSpPr/>
          <p:nvPr/>
        </p:nvGrpSpPr>
        <p:grpSpPr>
          <a:xfrm flipH="1">
            <a:off x="-6353230" y="-5108073"/>
            <a:ext cx="9703906" cy="9703869"/>
            <a:chOff x="-521151" y="-2521376"/>
            <a:chExt cx="10185689" cy="10185650"/>
          </a:xfrm>
        </p:grpSpPr>
        <p:sp>
          <p:nvSpPr>
            <p:cNvPr id="136" name="Google Shape;136;p13"/>
            <p:cNvSpPr/>
            <p:nvPr/>
          </p:nvSpPr>
          <p:spPr>
            <a:xfrm>
              <a:off x="3669041" y="1668811"/>
              <a:ext cx="1805907" cy="1805870"/>
            </a:xfrm>
            <a:custGeom>
              <a:rect b="b" l="l" r="r" t="t"/>
              <a:pathLst>
                <a:path extrusionOk="0" h="48086" w="48087">
                  <a:moveTo>
                    <a:pt x="24044" y="0"/>
                  </a:moveTo>
                  <a:cubicBezTo>
                    <a:pt x="10761" y="0"/>
                    <a:pt x="1" y="10760"/>
                    <a:pt x="1" y="24043"/>
                  </a:cubicBezTo>
                  <a:cubicBezTo>
                    <a:pt x="1" y="37326"/>
                    <a:pt x="10761" y="48086"/>
                    <a:pt x="24044" y="48086"/>
                  </a:cubicBezTo>
                  <a:cubicBezTo>
                    <a:pt x="37326" y="48086"/>
                    <a:pt x="48087" y="37326"/>
                    <a:pt x="48087" y="24043"/>
                  </a:cubicBezTo>
                  <a:cubicBezTo>
                    <a:pt x="48087" y="10760"/>
                    <a:pt x="37326" y="0"/>
                    <a:pt x="24044" y="0"/>
                  </a:cubicBezTo>
                  <a:close/>
                  <a:moveTo>
                    <a:pt x="24044" y="39210"/>
                  </a:moveTo>
                  <a:cubicBezTo>
                    <a:pt x="15654" y="39210"/>
                    <a:pt x="8876" y="32402"/>
                    <a:pt x="8876" y="24043"/>
                  </a:cubicBezTo>
                  <a:cubicBezTo>
                    <a:pt x="8876" y="15684"/>
                    <a:pt x="15685" y="8876"/>
                    <a:pt x="24044" y="8876"/>
                  </a:cubicBezTo>
                  <a:cubicBezTo>
                    <a:pt x="32402" y="8876"/>
                    <a:pt x="39211" y="15684"/>
                    <a:pt x="39211" y="24043"/>
                  </a:cubicBezTo>
                  <a:cubicBezTo>
                    <a:pt x="39211" y="32402"/>
                    <a:pt x="32402" y="39210"/>
                    <a:pt x="24044" y="3921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13"/>
            <p:cNvSpPr/>
            <p:nvPr/>
          </p:nvSpPr>
          <p:spPr>
            <a:xfrm>
              <a:off x="3219279" y="1219050"/>
              <a:ext cx="2705425" cy="2705387"/>
            </a:xfrm>
            <a:custGeom>
              <a:rect b="b" l="l" r="r" t="t"/>
              <a:pathLst>
                <a:path extrusionOk="0" h="72038" w="72039">
                  <a:moveTo>
                    <a:pt x="36020" y="0"/>
                  </a:moveTo>
                  <a:cubicBezTo>
                    <a:pt x="16141" y="0"/>
                    <a:pt x="1" y="16140"/>
                    <a:pt x="1" y="36019"/>
                  </a:cubicBezTo>
                  <a:cubicBezTo>
                    <a:pt x="1" y="55898"/>
                    <a:pt x="16141" y="72038"/>
                    <a:pt x="36020" y="72038"/>
                  </a:cubicBezTo>
                  <a:cubicBezTo>
                    <a:pt x="55898" y="72038"/>
                    <a:pt x="72038" y="55898"/>
                    <a:pt x="72038" y="36019"/>
                  </a:cubicBezTo>
                  <a:cubicBezTo>
                    <a:pt x="72038" y="16140"/>
                    <a:pt x="55898" y="0"/>
                    <a:pt x="36020" y="0"/>
                  </a:cubicBezTo>
                  <a:close/>
                  <a:moveTo>
                    <a:pt x="36020" y="64804"/>
                  </a:moveTo>
                  <a:cubicBezTo>
                    <a:pt x="20123" y="64804"/>
                    <a:pt x="7235" y="51916"/>
                    <a:pt x="7235" y="36019"/>
                  </a:cubicBezTo>
                  <a:cubicBezTo>
                    <a:pt x="7235" y="20122"/>
                    <a:pt x="20123" y="7234"/>
                    <a:pt x="36020" y="7234"/>
                  </a:cubicBezTo>
                  <a:cubicBezTo>
                    <a:pt x="51916" y="7234"/>
                    <a:pt x="64774" y="20122"/>
                    <a:pt x="64774" y="36019"/>
                  </a:cubicBezTo>
                  <a:cubicBezTo>
                    <a:pt x="64774" y="51916"/>
                    <a:pt x="51916" y="64804"/>
                    <a:pt x="36020" y="64804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3"/>
            <p:cNvSpPr/>
            <p:nvPr/>
          </p:nvSpPr>
          <p:spPr>
            <a:xfrm>
              <a:off x="2608556" y="609492"/>
              <a:ext cx="3926863" cy="3925662"/>
            </a:xfrm>
            <a:custGeom>
              <a:rect b="b" l="l" r="r" t="t"/>
              <a:pathLst>
                <a:path extrusionOk="0" h="104531" w="104563">
                  <a:moveTo>
                    <a:pt x="52282" y="0"/>
                  </a:moveTo>
                  <a:cubicBezTo>
                    <a:pt x="23406" y="0"/>
                    <a:pt x="1" y="23374"/>
                    <a:pt x="1" y="52250"/>
                  </a:cubicBezTo>
                  <a:cubicBezTo>
                    <a:pt x="1" y="81126"/>
                    <a:pt x="23406" y="104530"/>
                    <a:pt x="52282" y="104530"/>
                  </a:cubicBezTo>
                  <a:cubicBezTo>
                    <a:pt x="81157" y="104530"/>
                    <a:pt x="104562" y="81126"/>
                    <a:pt x="104562" y="52250"/>
                  </a:cubicBezTo>
                  <a:cubicBezTo>
                    <a:pt x="104562" y="23374"/>
                    <a:pt x="81157" y="0"/>
                    <a:pt x="52282" y="0"/>
                  </a:cubicBezTo>
                  <a:close/>
                  <a:moveTo>
                    <a:pt x="52282" y="94014"/>
                  </a:moveTo>
                  <a:cubicBezTo>
                    <a:pt x="29211" y="94014"/>
                    <a:pt x="10518" y="75320"/>
                    <a:pt x="10518" y="52250"/>
                  </a:cubicBezTo>
                  <a:cubicBezTo>
                    <a:pt x="10518" y="29180"/>
                    <a:pt x="29211" y="10487"/>
                    <a:pt x="52282" y="10487"/>
                  </a:cubicBezTo>
                  <a:cubicBezTo>
                    <a:pt x="75352" y="10487"/>
                    <a:pt x="94045" y="29180"/>
                    <a:pt x="94045" y="52250"/>
                  </a:cubicBezTo>
                  <a:cubicBezTo>
                    <a:pt x="94045" y="75320"/>
                    <a:pt x="75352" y="94014"/>
                    <a:pt x="52282" y="94014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13"/>
            <p:cNvSpPr/>
            <p:nvPr/>
          </p:nvSpPr>
          <p:spPr>
            <a:xfrm>
              <a:off x="1832327" y="-167901"/>
              <a:ext cx="5479312" cy="5479275"/>
            </a:xfrm>
            <a:custGeom>
              <a:rect b="b" l="l" r="r" t="t"/>
              <a:pathLst>
                <a:path extrusionOk="0" h="145900" w="145901">
                  <a:moveTo>
                    <a:pt x="72951" y="1"/>
                  </a:moveTo>
                  <a:cubicBezTo>
                    <a:pt x="32646" y="1"/>
                    <a:pt x="1" y="32676"/>
                    <a:pt x="1" y="72950"/>
                  </a:cubicBezTo>
                  <a:cubicBezTo>
                    <a:pt x="1" y="113224"/>
                    <a:pt x="32676" y="145899"/>
                    <a:pt x="72951" y="145899"/>
                  </a:cubicBezTo>
                  <a:cubicBezTo>
                    <a:pt x="113225" y="145899"/>
                    <a:pt x="145900" y="113224"/>
                    <a:pt x="145900" y="72950"/>
                  </a:cubicBezTo>
                  <a:cubicBezTo>
                    <a:pt x="145900" y="32676"/>
                    <a:pt x="113225" y="1"/>
                    <a:pt x="72951" y="1"/>
                  </a:cubicBezTo>
                  <a:close/>
                  <a:moveTo>
                    <a:pt x="72951" y="131249"/>
                  </a:moveTo>
                  <a:cubicBezTo>
                    <a:pt x="40761" y="131249"/>
                    <a:pt x="14652" y="105139"/>
                    <a:pt x="14652" y="72950"/>
                  </a:cubicBezTo>
                  <a:cubicBezTo>
                    <a:pt x="14652" y="40761"/>
                    <a:pt x="40761" y="14651"/>
                    <a:pt x="72951" y="14651"/>
                  </a:cubicBezTo>
                  <a:cubicBezTo>
                    <a:pt x="105140" y="14651"/>
                    <a:pt x="131249" y="40761"/>
                    <a:pt x="131249" y="72950"/>
                  </a:cubicBezTo>
                  <a:cubicBezTo>
                    <a:pt x="131249" y="105139"/>
                    <a:pt x="105140" y="131249"/>
                    <a:pt x="72951" y="131249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13"/>
            <p:cNvSpPr/>
            <p:nvPr/>
          </p:nvSpPr>
          <p:spPr>
            <a:xfrm>
              <a:off x="804966" y="-1195260"/>
              <a:ext cx="7534021" cy="7533984"/>
            </a:xfrm>
            <a:custGeom>
              <a:rect b="b" l="l" r="r" t="t"/>
              <a:pathLst>
                <a:path extrusionOk="0" h="200612" w="200613">
                  <a:moveTo>
                    <a:pt x="100307" y="1"/>
                  </a:moveTo>
                  <a:cubicBezTo>
                    <a:pt x="44895" y="1"/>
                    <a:pt x="1" y="44925"/>
                    <a:pt x="1" y="100306"/>
                  </a:cubicBezTo>
                  <a:cubicBezTo>
                    <a:pt x="1" y="155687"/>
                    <a:pt x="44895" y="200611"/>
                    <a:pt x="100307" y="200611"/>
                  </a:cubicBezTo>
                  <a:cubicBezTo>
                    <a:pt x="155687" y="200611"/>
                    <a:pt x="200612" y="155687"/>
                    <a:pt x="200612" y="100306"/>
                  </a:cubicBezTo>
                  <a:cubicBezTo>
                    <a:pt x="200612" y="44925"/>
                    <a:pt x="155687" y="1"/>
                    <a:pt x="100307" y="1"/>
                  </a:cubicBezTo>
                  <a:close/>
                  <a:moveTo>
                    <a:pt x="100307" y="180459"/>
                  </a:moveTo>
                  <a:cubicBezTo>
                    <a:pt x="56050" y="180459"/>
                    <a:pt x="20153" y="144562"/>
                    <a:pt x="20153" y="100306"/>
                  </a:cubicBezTo>
                  <a:cubicBezTo>
                    <a:pt x="20153" y="56050"/>
                    <a:pt x="56050" y="20153"/>
                    <a:pt x="100307" y="20153"/>
                  </a:cubicBezTo>
                  <a:cubicBezTo>
                    <a:pt x="144563" y="20153"/>
                    <a:pt x="180460" y="56050"/>
                    <a:pt x="180460" y="100306"/>
                  </a:cubicBezTo>
                  <a:cubicBezTo>
                    <a:pt x="180460" y="144562"/>
                    <a:pt x="144563" y="180459"/>
                    <a:pt x="100307" y="180459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13"/>
            <p:cNvSpPr/>
            <p:nvPr/>
          </p:nvSpPr>
          <p:spPr>
            <a:xfrm>
              <a:off x="-521151" y="-2521376"/>
              <a:ext cx="10185689" cy="10185650"/>
            </a:xfrm>
            <a:custGeom>
              <a:rect b="b" l="l" r="r" t="t"/>
              <a:pathLst>
                <a:path extrusionOk="0" h="265476" w="265477">
                  <a:moveTo>
                    <a:pt x="132739" y="1"/>
                  </a:moveTo>
                  <a:cubicBezTo>
                    <a:pt x="59424" y="1"/>
                    <a:pt x="0" y="59424"/>
                    <a:pt x="0" y="132738"/>
                  </a:cubicBezTo>
                  <a:cubicBezTo>
                    <a:pt x="0" y="206022"/>
                    <a:pt x="59424" y="265476"/>
                    <a:pt x="132739" y="265476"/>
                  </a:cubicBezTo>
                  <a:cubicBezTo>
                    <a:pt x="206023" y="265476"/>
                    <a:pt x="265477" y="206022"/>
                    <a:pt x="265477" y="132738"/>
                  </a:cubicBezTo>
                  <a:cubicBezTo>
                    <a:pt x="265477" y="59424"/>
                    <a:pt x="206023" y="1"/>
                    <a:pt x="132739" y="1"/>
                  </a:cubicBezTo>
                  <a:close/>
                  <a:moveTo>
                    <a:pt x="132739" y="238788"/>
                  </a:moveTo>
                  <a:cubicBezTo>
                    <a:pt x="74166" y="238788"/>
                    <a:pt x="26688" y="191310"/>
                    <a:pt x="26688" y="132738"/>
                  </a:cubicBezTo>
                  <a:cubicBezTo>
                    <a:pt x="26688" y="74166"/>
                    <a:pt x="74166" y="26688"/>
                    <a:pt x="132739" y="26688"/>
                  </a:cubicBezTo>
                  <a:cubicBezTo>
                    <a:pt x="191311" y="26688"/>
                    <a:pt x="238789" y="74166"/>
                    <a:pt x="238789" y="132738"/>
                  </a:cubicBezTo>
                  <a:cubicBezTo>
                    <a:pt x="238789" y="191310"/>
                    <a:pt x="191311" y="238788"/>
                    <a:pt x="132739" y="238788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3"/>
            <p:cNvSpPr/>
            <p:nvPr/>
          </p:nvSpPr>
          <p:spPr>
            <a:xfrm>
              <a:off x="4143927" y="2143658"/>
              <a:ext cx="856141" cy="856179"/>
            </a:xfrm>
            <a:custGeom>
              <a:rect b="b" l="l" r="r" t="t"/>
              <a:pathLst>
                <a:path extrusionOk="0" h="22798" w="22797">
                  <a:moveTo>
                    <a:pt x="11399" y="1"/>
                  </a:moveTo>
                  <a:cubicBezTo>
                    <a:pt x="5107" y="1"/>
                    <a:pt x="0" y="5107"/>
                    <a:pt x="0" y="11399"/>
                  </a:cubicBezTo>
                  <a:cubicBezTo>
                    <a:pt x="0" y="17691"/>
                    <a:pt x="5107" y="22797"/>
                    <a:pt x="11399" y="22797"/>
                  </a:cubicBezTo>
                  <a:cubicBezTo>
                    <a:pt x="17690" y="22797"/>
                    <a:pt x="22797" y="17691"/>
                    <a:pt x="22797" y="11399"/>
                  </a:cubicBezTo>
                  <a:cubicBezTo>
                    <a:pt x="22797" y="5107"/>
                    <a:pt x="17690" y="1"/>
                    <a:pt x="11399" y="1"/>
                  </a:cubicBezTo>
                  <a:close/>
                  <a:moveTo>
                    <a:pt x="11399" y="18572"/>
                  </a:moveTo>
                  <a:cubicBezTo>
                    <a:pt x="7417" y="18572"/>
                    <a:pt x="4225" y="15381"/>
                    <a:pt x="4225" y="11399"/>
                  </a:cubicBezTo>
                  <a:cubicBezTo>
                    <a:pt x="4225" y="7448"/>
                    <a:pt x="7417" y="4226"/>
                    <a:pt x="11399" y="4226"/>
                  </a:cubicBezTo>
                  <a:cubicBezTo>
                    <a:pt x="15350" y="4226"/>
                    <a:pt x="18572" y="7448"/>
                    <a:pt x="18572" y="11399"/>
                  </a:cubicBezTo>
                  <a:cubicBezTo>
                    <a:pt x="18572" y="15381"/>
                    <a:pt x="15380" y="18572"/>
                    <a:pt x="11399" y="18572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3" name="Google Shape;143;p13"/>
          <p:cNvSpPr txBox="1"/>
          <p:nvPr>
            <p:ph type="title"/>
          </p:nvPr>
        </p:nvSpPr>
        <p:spPr>
          <a:xfrm flipH="1">
            <a:off x="4571608" y="2364350"/>
            <a:ext cx="3247800" cy="159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200"/>
              <a:buNone/>
              <a:defRPr sz="48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200"/>
              <a:buNone/>
              <a:defRPr sz="4200">
                <a:solidFill>
                  <a:schemeClr val="accent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200"/>
              <a:buNone/>
              <a:defRPr sz="4200">
                <a:solidFill>
                  <a:schemeClr val="accent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200"/>
              <a:buNone/>
              <a:defRPr sz="4200">
                <a:solidFill>
                  <a:schemeClr val="accent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200"/>
              <a:buNone/>
              <a:defRPr sz="4200">
                <a:solidFill>
                  <a:schemeClr val="accent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200"/>
              <a:buNone/>
              <a:defRPr sz="4200">
                <a:solidFill>
                  <a:schemeClr val="accent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200"/>
              <a:buNone/>
              <a:defRPr sz="4200">
                <a:solidFill>
                  <a:schemeClr val="accent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200"/>
              <a:buNone/>
              <a:defRPr sz="4200">
                <a:solidFill>
                  <a:schemeClr val="accent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200"/>
              <a:buNone/>
              <a:defRPr sz="42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144" name="Google Shape;144;p13"/>
          <p:cNvSpPr txBox="1"/>
          <p:nvPr>
            <p:ph hasCustomPrompt="1" idx="2" type="title"/>
          </p:nvPr>
        </p:nvSpPr>
        <p:spPr>
          <a:xfrm>
            <a:off x="4571608" y="912388"/>
            <a:ext cx="3247800" cy="10743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8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Fira Sans Extra Condensed Medium"/>
              <a:buNone/>
              <a:defRPr sz="36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Fira Sans Extra Condensed Medium"/>
              <a:buNone/>
              <a:defRPr sz="36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Fira Sans Extra Condensed Medium"/>
              <a:buNone/>
              <a:defRPr sz="36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Fira Sans Extra Condensed Medium"/>
              <a:buNone/>
              <a:defRPr sz="36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Fira Sans Extra Condensed Medium"/>
              <a:buNone/>
              <a:defRPr sz="36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Fira Sans Extra Condensed Medium"/>
              <a:buNone/>
              <a:defRPr sz="36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Fira Sans Extra Condensed Medium"/>
              <a:buNone/>
              <a:defRPr sz="36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Fira Sans Extra Condensed Medium"/>
              <a:buNone/>
              <a:defRPr sz="36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45" name="Google Shape;145;p13"/>
          <p:cNvSpPr txBox="1"/>
          <p:nvPr>
            <p:ph idx="1" type="subTitle"/>
          </p:nvPr>
        </p:nvSpPr>
        <p:spPr>
          <a:xfrm flipH="1">
            <a:off x="4571616" y="3863013"/>
            <a:ext cx="3247800" cy="36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3 columns">
  <p:cSld name="CUSTOM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" name="Google Shape;147;p14"/>
          <p:cNvGrpSpPr/>
          <p:nvPr/>
        </p:nvGrpSpPr>
        <p:grpSpPr>
          <a:xfrm>
            <a:off x="-1657003" y="-1695494"/>
            <a:ext cx="2577458" cy="2577422"/>
            <a:chOff x="-7814572" y="-1550132"/>
            <a:chExt cx="2705425" cy="2705387"/>
          </a:xfrm>
        </p:grpSpPr>
        <p:sp>
          <p:nvSpPr>
            <p:cNvPr id="148" name="Google Shape;148;p14"/>
            <p:cNvSpPr/>
            <p:nvPr/>
          </p:nvSpPr>
          <p:spPr>
            <a:xfrm>
              <a:off x="-7364810" y="-1100372"/>
              <a:ext cx="1805907" cy="1805870"/>
            </a:xfrm>
            <a:custGeom>
              <a:rect b="b" l="l" r="r" t="t"/>
              <a:pathLst>
                <a:path extrusionOk="0" h="48086" w="48087">
                  <a:moveTo>
                    <a:pt x="24044" y="0"/>
                  </a:moveTo>
                  <a:cubicBezTo>
                    <a:pt x="10761" y="0"/>
                    <a:pt x="1" y="10760"/>
                    <a:pt x="1" y="24043"/>
                  </a:cubicBezTo>
                  <a:cubicBezTo>
                    <a:pt x="1" y="37326"/>
                    <a:pt x="10761" y="48086"/>
                    <a:pt x="24044" y="48086"/>
                  </a:cubicBezTo>
                  <a:cubicBezTo>
                    <a:pt x="37326" y="48086"/>
                    <a:pt x="48087" y="37326"/>
                    <a:pt x="48087" y="24043"/>
                  </a:cubicBezTo>
                  <a:cubicBezTo>
                    <a:pt x="48087" y="10760"/>
                    <a:pt x="37326" y="0"/>
                    <a:pt x="24044" y="0"/>
                  </a:cubicBezTo>
                  <a:close/>
                  <a:moveTo>
                    <a:pt x="24044" y="39210"/>
                  </a:moveTo>
                  <a:cubicBezTo>
                    <a:pt x="15654" y="39210"/>
                    <a:pt x="8876" y="32402"/>
                    <a:pt x="8876" y="24043"/>
                  </a:cubicBezTo>
                  <a:cubicBezTo>
                    <a:pt x="8876" y="15684"/>
                    <a:pt x="15685" y="8876"/>
                    <a:pt x="24044" y="8876"/>
                  </a:cubicBezTo>
                  <a:cubicBezTo>
                    <a:pt x="32402" y="8876"/>
                    <a:pt x="39211" y="15684"/>
                    <a:pt x="39211" y="24043"/>
                  </a:cubicBezTo>
                  <a:cubicBezTo>
                    <a:pt x="39211" y="32402"/>
                    <a:pt x="32402" y="39210"/>
                    <a:pt x="24044" y="3921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4"/>
            <p:cNvSpPr/>
            <p:nvPr/>
          </p:nvSpPr>
          <p:spPr>
            <a:xfrm>
              <a:off x="-7814572" y="-1550132"/>
              <a:ext cx="2705425" cy="2705387"/>
            </a:xfrm>
            <a:custGeom>
              <a:rect b="b" l="l" r="r" t="t"/>
              <a:pathLst>
                <a:path extrusionOk="0" h="72038" w="72039">
                  <a:moveTo>
                    <a:pt x="36020" y="0"/>
                  </a:moveTo>
                  <a:cubicBezTo>
                    <a:pt x="16141" y="0"/>
                    <a:pt x="1" y="16140"/>
                    <a:pt x="1" y="36019"/>
                  </a:cubicBezTo>
                  <a:cubicBezTo>
                    <a:pt x="1" y="55898"/>
                    <a:pt x="16141" y="72038"/>
                    <a:pt x="36020" y="72038"/>
                  </a:cubicBezTo>
                  <a:cubicBezTo>
                    <a:pt x="55898" y="72038"/>
                    <a:pt x="72038" y="55898"/>
                    <a:pt x="72038" y="36019"/>
                  </a:cubicBezTo>
                  <a:cubicBezTo>
                    <a:pt x="72038" y="16140"/>
                    <a:pt x="55898" y="0"/>
                    <a:pt x="36020" y="0"/>
                  </a:cubicBezTo>
                  <a:close/>
                  <a:moveTo>
                    <a:pt x="36020" y="64804"/>
                  </a:moveTo>
                  <a:cubicBezTo>
                    <a:pt x="20123" y="64804"/>
                    <a:pt x="7235" y="51916"/>
                    <a:pt x="7235" y="36019"/>
                  </a:cubicBezTo>
                  <a:cubicBezTo>
                    <a:pt x="7235" y="20122"/>
                    <a:pt x="20123" y="7234"/>
                    <a:pt x="36020" y="7234"/>
                  </a:cubicBezTo>
                  <a:cubicBezTo>
                    <a:pt x="51916" y="7234"/>
                    <a:pt x="64774" y="20122"/>
                    <a:pt x="64774" y="36019"/>
                  </a:cubicBezTo>
                  <a:cubicBezTo>
                    <a:pt x="64774" y="51916"/>
                    <a:pt x="51916" y="64804"/>
                    <a:pt x="36020" y="64804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4"/>
            <p:cNvSpPr/>
            <p:nvPr/>
          </p:nvSpPr>
          <p:spPr>
            <a:xfrm>
              <a:off x="-6889924" y="-625524"/>
              <a:ext cx="856141" cy="856179"/>
            </a:xfrm>
            <a:custGeom>
              <a:rect b="b" l="l" r="r" t="t"/>
              <a:pathLst>
                <a:path extrusionOk="0" h="22798" w="22797">
                  <a:moveTo>
                    <a:pt x="11399" y="1"/>
                  </a:moveTo>
                  <a:cubicBezTo>
                    <a:pt x="5107" y="1"/>
                    <a:pt x="0" y="5107"/>
                    <a:pt x="0" y="11399"/>
                  </a:cubicBezTo>
                  <a:cubicBezTo>
                    <a:pt x="0" y="17691"/>
                    <a:pt x="5107" y="22797"/>
                    <a:pt x="11399" y="22797"/>
                  </a:cubicBezTo>
                  <a:cubicBezTo>
                    <a:pt x="17690" y="22797"/>
                    <a:pt x="22797" y="17691"/>
                    <a:pt x="22797" y="11399"/>
                  </a:cubicBezTo>
                  <a:cubicBezTo>
                    <a:pt x="22797" y="5107"/>
                    <a:pt x="17690" y="1"/>
                    <a:pt x="11399" y="1"/>
                  </a:cubicBezTo>
                  <a:close/>
                  <a:moveTo>
                    <a:pt x="11399" y="18572"/>
                  </a:moveTo>
                  <a:cubicBezTo>
                    <a:pt x="7417" y="18572"/>
                    <a:pt x="4225" y="15381"/>
                    <a:pt x="4225" y="11399"/>
                  </a:cubicBezTo>
                  <a:cubicBezTo>
                    <a:pt x="4225" y="7448"/>
                    <a:pt x="7417" y="4226"/>
                    <a:pt x="11399" y="4226"/>
                  </a:cubicBezTo>
                  <a:cubicBezTo>
                    <a:pt x="15350" y="4226"/>
                    <a:pt x="18572" y="7448"/>
                    <a:pt x="18572" y="11399"/>
                  </a:cubicBezTo>
                  <a:cubicBezTo>
                    <a:pt x="18572" y="15381"/>
                    <a:pt x="15380" y="18572"/>
                    <a:pt x="11399" y="18572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1" name="Google Shape;151;p14"/>
          <p:cNvGrpSpPr/>
          <p:nvPr/>
        </p:nvGrpSpPr>
        <p:grpSpPr>
          <a:xfrm>
            <a:off x="8439143" y="1624097"/>
            <a:ext cx="2577458" cy="2577422"/>
            <a:chOff x="-7814572" y="-1550132"/>
            <a:chExt cx="2705425" cy="2705387"/>
          </a:xfrm>
        </p:grpSpPr>
        <p:sp>
          <p:nvSpPr>
            <p:cNvPr id="152" name="Google Shape;152;p14"/>
            <p:cNvSpPr/>
            <p:nvPr/>
          </p:nvSpPr>
          <p:spPr>
            <a:xfrm>
              <a:off x="-7364810" y="-1100372"/>
              <a:ext cx="1805907" cy="1805870"/>
            </a:xfrm>
            <a:custGeom>
              <a:rect b="b" l="l" r="r" t="t"/>
              <a:pathLst>
                <a:path extrusionOk="0" h="48086" w="48087">
                  <a:moveTo>
                    <a:pt x="24044" y="0"/>
                  </a:moveTo>
                  <a:cubicBezTo>
                    <a:pt x="10761" y="0"/>
                    <a:pt x="1" y="10760"/>
                    <a:pt x="1" y="24043"/>
                  </a:cubicBezTo>
                  <a:cubicBezTo>
                    <a:pt x="1" y="37326"/>
                    <a:pt x="10761" y="48086"/>
                    <a:pt x="24044" y="48086"/>
                  </a:cubicBezTo>
                  <a:cubicBezTo>
                    <a:pt x="37326" y="48086"/>
                    <a:pt x="48087" y="37326"/>
                    <a:pt x="48087" y="24043"/>
                  </a:cubicBezTo>
                  <a:cubicBezTo>
                    <a:pt x="48087" y="10760"/>
                    <a:pt x="37326" y="0"/>
                    <a:pt x="24044" y="0"/>
                  </a:cubicBezTo>
                  <a:close/>
                  <a:moveTo>
                    <a:pt x="24044" y="39210"/>
                  </a:moveTo>
                  <a:cubicBezTo>
                    <a:pt x="15654" y="39210"/>
                    <a:pt x="8876" y="32402"/>
                    <a:pt x="8876" y="24043"/>
                  </a:cubicBezTo>
                  <a:cubicBezTo>
                    <a:pt x="8876" y="15684"/>
                    <a:pt x="15685" y="8876"/>
                    <a:pt x="24044" y="8876"/>
                  </a:cubicBezTo>
                  <a:cubicBezTo>
                    <a:pt x="32402" y="8876"/>
                    <a:pt x="39211" y="15684"/>
                    <a:pt x="39211" y="24043"/>
                  </a:cubicBezTo>
                  <a:cubicBezTo>
                    <a:pt x="39211" y="32402"/>
                    <a:pt x="32402" y="39210"/>
                    <a:pt x="24044" y="3921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4"/>
            <p:cNvSpPr/>
            <p:nvPr/>
          </p:nvSpPr>
          <p:spPr>
            <a:xfrm>
              <a:off x="-7814572" y="-1550132"/>
              <a:ext cx="2705425" cy="2705387"/>
            </a:xfrm>
            <a:custGeom>
              <a:rect b="b" l="l" r="r" t="t"/>
              <a:pathLst>
                <a:path extrusionOk="0" h="72038" w="72039">
                  <a:moveTo>
                    <a:pt x="36020" y="0"/>
                  </a:moveTo>
                  <a:cubicBezTo>
                    <a:pt x="16141" y="0"/>
                    <a:pt x="1" y="16140"/>
                    <a:pt x="1" y="36019"/>
                  </a:cubicBezTo>
                  <a:cubicBezTo>
                    <a:pt x="1" y="55898"/>
                    <a:pt x="16141" y="72038"/>
                    <a:pt x="36020" y="72038"/>
                  </a:cubicBezTo>
                  <a:cubicBezTo>
                    <a:pt x="55898" y="72038"/>
                    <a:pt x="72038" y="55898"/>
                    <a:pt x="72038" y="36019"/>
                  </a:cubicBezTo>
                  <a:cubicBezTo>
                    <a:pt x="72038" y="16140"/>
                    <a:pt x="55898" y="0"/>
                    <a:pt x="36020" y="0"/>
                  </a:cubicBezTo>
                  <a:close/>
                  <a:moveTo>
                    <a:pt x="36020" y="64804"/>
                  </a:moveTo>
                  <a:cubicBezTo>
                    <a:pt x="20123" y="64804"/>
                    <a:pt x="7235" y="51916"/>
                    <a:pt x="7235" y="36019"/>
                  </a:cubicBezTo>
                  <a:cubicBezTo>
                    <a:pt x="7235" y="20122"/>
                    <a:pt x="20123" y="7234"/>
                    <a:pt x="36020" y="7234"/>
                  </a:cubicBezTo>
                  <a:cubicBezTo>
                    <a:pt x="51916" y="7234"/>
                    <a:pt x="64774" y="20122"/>
                    <a:pt x="64774" y="36019"/>
                  </a:cubicBezTo>
                  <a:cubicBezTo>
                    <a:pt x="64774" y="51916"/>
                    <a:pt x="51916" y="64804"/>
                    <a:pt x="36020" y="64804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4"/>
            <p:cNvSpPr/>
            <p:nvPr/>
          </p:nvSpPr>
          <p:spPr>
            <a:xfrm>
              <a:off x="-6889924" y="-625524"/>
              <a:ext cx="856141" cy="856179"/>
            </a:xfrm>
            <a:custGeom>
              <a:rect b="b" l="l" r="r" t="t"/>
              <a:pathLst>
                <a:path extrusionOk="0" h="22798" w="22797">
                  <a:moveTo>
                    <a:pt x="11399" y="1"/>
                  </a:moveTo>
                  <a:cubicBezTo>
                    <a:pt x="5107" y="1"/>
                    <a:pt x="0" y="5107"/>
                    <a:pt x="0" y="11399"/>
                  </a:cubicBezTo>
                  <a:cubicBezTo>
                    <a:pt x="0" y="17691"/>
                    <a:pt x="5107" y="22797"/>
                    <a:pt x="11399" y="22797"/>
                  </a:cubicBezTo>
                  <a:cubicBezTo>
                    <a:pt x="17690" y="22797"/>
                    <a:pt x="22797" y="17691"/>
                    <a:pt x="22797" y="11399"/>
                  </a:cubicBezTo>
                  <a:cubicBezTo>
                    <a:pt x="22797" y="5107"/>
                    <a:pt x="17690" y="1"/>
                    <a:pt x="11399" y="1"/>
                  </a:cubicBezTo>
                  <a:close/>
                  <a:moveTo>
                    <a:pt x="11399" y="18572"/>
                  </a:moveTo>
                  <a:cubicBezTo>
                    <a:pt x="7417" y="18572"/>
                    <a:pt x="4225" y="15381"/>
                    <a:pt x="4225" y="11399"/>
                  </a:cubicBezTo>
                  <a:cubicBezTo>
                    <a:pt x="4225" y="7448"/>
                    <a:pt x="7417" y="4226"/>
                    <a:pt x="11399" y="4226"/>
                  </a:cubicBezTo>
                  <a:cubicBezTo>
                    <a:pt x="15350" y="4226"/>
                    <a:pt x="18572" y="7448"/>
                    <a:pt x="18572" y="11399"/>
                  </a:cubicBezTo>
                  <a:cubicBezTo>
                    <a:pt x="18572" y="15381"/>
                    <a:pt x="15380" y="18572"/>
                    <a:pt x="11399" y="18572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5" name="Google Shape;155;p14"/>
          <p:cNvSpPr txBox="1"/>
          <p:nvPr>
            <p:ph idx="1" type="subTitle"/>
          </p:nvPr>
        </p:nvSpPr>
        <p:spPr>
          <a:xfrm flipH="1">
            <a:off x="3527410" y="3981392"/>
            <a:ext cx="2092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6" name="Google Shape;156;p14"/>
          <p:cNvSpPr txBox="1"/>
          <p:nvPr>
            <p:ph idx="2" type="subTitle"/>
          </p:nvPr>
        </p:nvSpPr>
        <p:spPr>
          <a:xfrm flipH="1">
            <a:off x="6048625" y="3981375"/>
            <a:ext cx="2092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7" name="Google Shape;157;p14"/>
          <p:cNvSpPr txBox="1"/>
          <p:nvPr>
            <p:ph idx="3" type="subTitle"/>
          </p:nvPr>
        </p:nvSpPr>
        <p:spPr>
          <a:xfrm flipH="1">
            <a:off x="1006169" y="3981392"/>
            <a:ext cx="2092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8" name="Google Shape;158;p14"/>
          <p:cNvSpPr txBox="1"/>
          <p:nvPr>
            <p:ph type="title"/>
          </p:nvPr>
        </p:nvSpPr>
        <p:spPr>
          <a:xfrm>
            <a:off x="612650" y="497484"/>
            <a:ext cx="7918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59" name="Google Shape;159;p14"/>
          <p:cNvSpPr txBox="1"/>
          <p:nvPr>
            <p:ph idx="4" type="subTitle"/>
          </p:nvPr>
        </p:nvSpPr>
        <p:spPr>
          <a:xfrm flipH="1">
            <a:off x="1219625" y="3526747"/>
            <a:ext cx="16593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exend Deca"/>
              <a:buNone/>
              <a:defRPr b="1" sz="2500">
                <a:solidFill>
                  <a:schemeClr val="accent2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exend Deca"/>
              <a:buNone/>
              <a:defRPr>
                <a:latin typeface="Lexend Deca"/>
                <a:ea typeface="Lexend Deca"/>
                <a:cs typeface="Lexend Deca"/>
                <a:sym typeface="Lexend Dec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exend Deca"/>
              <a:buNone/>
              <a:defRPr>
                <a:latin typeface="Lexend Deca"/>
                <a:ea typeface="Lexend Deca"/>
                <a:cs typeface="Lexend Deca"/>
                <a:sym typeface="Lexend Dec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exend Deca"/>
              <a:buNone/>
              <a:defRPr>
                <a:latin typeface="Lexend Deca"/>
                <a:ea typeface="Lexend Deca"/>
                <a:cs typeface="Lexend Deca"/>
                <a:sym typeface="Lexend Dec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exend Deca"/>
              <a:buNone/>
              <a:defRPr>
                <a:latin typeface="Lexend Deca"/>
                <a:ea typeface="Lexend Deca"/>
                <a:cs typeface="Lexend Deca"/>
                <a:sym typeface="Lexend Dec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exend Deca"/>
              <a:buNone/>
              <a:defRPr>
                <a:latin typeface="Lexend Deca"/>
                <a:ea typeface="Lexend Deca"/>
                <a:cs typeface="Lexend Deca"/>
                <a:sym typeface="Lexend Dec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exend Deca"/>
              <a:buNone/>
              <a:defRPr>
                <a:latin typeface="Lexend Deca"/>
                <a:ea typeface="Lexend Deca"/>
                <a:cs typeface="Lexend Deca"/>
                <a:sym typeface="Lexend Dec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exend Deca"/>
              <a:buNone/>
              <a:defRPr>
                <a:latin typeface="Lexend Deca"/>
                <a:ea typeface="Lexend Deca"/>
                <a:cs typeface="Lexend Deca"/>
                <a:sym typeface="Lexend Dec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exend Deca"/>
              <a:buNone/>
              <a:defRPr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/>
        </p:txBody>
      </p:sp>
      <p:sp>
        <p:nvSpPr>
          <p:cNvPr id="160" name="Google Shape;160;p14"/>
          <p:cNvSpPr txBox="1"/>
          <p:nvPr>
            <p:ph idx="5" type="subTitle"/>
          </p:nvPr>
        </p:nvSpPr>
        <p:spPr>
          <a:xfrm flipH="1">
            <a:off x="6268250" y="3526750"/>
            <a:ext cx="16593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exend Deca"/>
              <a:buNone/>
              <a:defRPr b="1" sz="2500">
                <a:solidFill>
                  <a:schemeClr val="accent2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exend Deca"/>
              <a:buNone/>
              <a:defRPr>
                <a:latin typeface="Lexend Deca"/>
                <a:ea typeface="Lexend Deca"/>
                <a:cs typeface="Lexend Deca"/>
                <a:sym typeface="Lexend Dec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exend Deca"/>
              <a:buNone/>
              <a:defRPr>
                <a:latin typeface="Lexend Deca"/>
                <a:ea typeface="Lexend Deca"/>
                <a:cs typeface="Lexend Deca"/>
                <a:sym typeface="Lexend Dec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exend Deca"/>
              <a:buNone/>
              <a:defRPr>
                <a:latin typeface="Lexend Deca"/>
                <a:ea typeface="Lexend Deca"/>
                <a:cs typeface="Lexend Deca"/>
                <a:sym typeface="Lexend Dec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exend Deca"/>
              <a:buNone/>
              <a:defRPr>
                <a:latin typeface="Lexend Deca"/>
                <a:ea typeface="Lexend Deca"/>
                <a:cs typeface="Lexend Deca"/>
                <a:sym typeface="Lexend Dec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exend Deca"/>
              <a:buNone/>
              <a:defRPr>
                <a:latin typeface="Lexend Deca"/>
                <a:ea typeface="Lexend Deca"/>
                <a:cs typeface="Lexend Deca"/>
                <a:sym typeface="Lexend Dec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exend Deca"/>
              <a:buNone/>
              <a:defRPr>
                <a:latin typeface="Lexend Deca"/>
                <a:ea typeface="Lexend Deca"/>
                <a:cs typeface="Lexend Deca"/>
                <a:sym typeface="Lexend Dec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exend Deca"/>
              <a:buNone/>
              <a:defRPr>
                <a:latin typeface="Lexend Deca"/>
                <a:ea typeface="Lexend Deca"/>
                <a:cs typeface="Lexend Deca"/>
                <a:sym typeface="Lexend Dec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exend Deca"/>
              <a:buNone/>
              <a:defRPr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/>
        </p:txBody>
      </p:sp>
      <p:sp>
        <p:nvSpPr>
          <p:cNvPr id="161" name="Google Shape;161;p14"/>
          <p:cNvSpPr txBox="1"/>
          <p:nvPr>
            <p:ph idx="6" type="subTitle"/>
          </p:nvPr>
        </p:nvSpPr>
        <p:spPr>
          <a:xfrm flipH="1">
            <a:off x="3742842" y="3526747"/>
            <a:ext cx="16593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exend Deca"/>
              <a:buNone/>
              <a:defRPr b="1" sz="2500">
                <a:solidFill>
                  <a:schemeClr val="accent2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exend Deca"/>
              <a:buNone/>
              <a:defRPr>
                <a:latin typeface="Lexend Deca"/>
                <a:ea typeface="Lexend Deca"/>
                <a:cs typeface="Lexend Deca"/>
                <a:sym typeface="Lexend Dec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exend Deca"/>
              <a:buNone/>
              <a:defRPr>
                <a:latin typeface="Lexend Deca"/>
                <a:ea typeface="Lexend Deca"/>
                <a:cs typeface="Lexend Deca"/>
                <a:sym typeface="Lexend Dec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exend Deca"/>
              <a:buNone/>
              <a:defRPr>
                <a:latin typeface="Lexend Deca"/>
                <a:ea typeface="Lexend Deca"/>
                <a:cs typeface="Lexend Deca"/>
                <a:sym typeface="Lexend Dec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exend Deca"/>
              <a:buNone/>
              <a:defRPr>
                <a:latin typeface="Lexend Deca"/>
                <a:ea typeface="Lexend Deca"/>
                <a:cs typeface="Lexend Deca"/>
                <a:sym typeface="Lexend Dec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exend Deca"/>
              <a:buNone/>
              <a:defRPr>
                <a:latin typeface="Lexend Deca"/>
                <a:ea typeface="Lexend Deca"/>
                <a:cs typeface="Lexend Deca"/>
                <a:sym typeface="Lexend Dec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exend Deca"/>
              <a:buNone/>
              <a:defRPr>
                <a:latin typeface="Lexend Deca"/>
                <a:ea typeface="Lexend Deca"/>
                <a:cs typeface="Lexend Deca"/>
                <a:sym typeface="Lexend Dec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exend Deca"/>
              <a:buNone/>
              <a:defRPr>
                <a:latin typeface="Lexend Deca"/>
                <a:ea typeface="Lexend Deca"/>
                <a:cs typeface="Lexend Deca"/>
                <a:sym typeface="Lexend Dec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exend Deca"/>
              <a:buNone/>
              <a:defRPr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/>
        </p:txBody>
      </p:sp>
      <p:cxnSp>
        <p:nvCxnSpPr>
          <p:cNvPr id="162" name="Google Shape;162;p14"/>
          <p:cNvCxnSpPr/>
          <p:nvPr/>
        </p:nvCxnSpPr>
        <p:spPr>
          <a:xfrm>
            <a:off x="2218100" y="1245475"/>
            <a:ext cx="21837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3" name="Google Shape;163;p14"/>
          <p:cNvCxnSpPr/>
          <p:nvPr/>
        </p:nvCxnSpPr>
        <p:spPr>
          <a:xfrm>
            <a:off x="4721175" y="1245475"/>
            <a:ext cx="22008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4" name="Google Shape;164;p14"/>
          <p:cNvCxnSpPr/>
          <p:nvPr/>
        </p:nvCxnSpPr>
        <p:spPr>
          <a:xfrm>
            <a:off x="4360288" y="1245463"/>
            <a:ext cx="4026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dashDot"/>
            <a:round/>
            <a:headEnd len="med" w="med" type="none"/>
            <a:tailEnd len="med" w="med" type="none"/>
          </a:ln>
        </p:spPr>
      </p:cxnSp>
      <p:grpSp>
        <p:nvGrpSpPr>
          <p:cNvPr id="165" name="Google Shape;165;p14"/>
          <p:cNvGrpSpPr/>
          <p:nvPr/>
        </p:nvGrpSpPr>
        <p:grpSpPr>
          <a:xfrm>
            <a:off x="692800" y="1245463"/>
            <a:ext cx="7761775" cy="13"/>
            <a:chOff x="692800" y="1245463"/>
            <a:chExt cx="7761775" cy="13"/>
          </a:xfrm>
        </p:grpSpPr>
        <p:cxnSp>
          <p:nvCxnSpPr>
            <p:cNvPr id="166" name="Google Shape;166;p14"/>
            <p:cNvCxnSpPr/>
            <p:nvPr/>
          </p:nvCxnSpPr>
          <p:spPr>
            <a:xfrm>
              <a:off x="692800" y="1245475"/>
              <a:ext cx="1209300" cy="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7" name="Google Shape;167;p14"/>
            <p:cNvCxnSpPr/>
            <p:nvPr/>
          </p:nvCxnSpPr>
          <p:spPr>
            <a:xfrm>
              <a:off x="6882855" y="1245463"/>
              <a:ext cx="402600" cy="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dashDot"/>
              <a:round/>
              <a:headEnd len="med" w="med" type="none"/>
              <a:tailEnd len="med" w="med" type="none"/>
            </a:ln>
          </p:spPr>
        </p:cxnSp>
        <p:cxnSp>
          <p:nvCxnSpPr>
            <p:cNvPr id="168" name="Google Shape;168;p14"/>
            <p:cNvCxnSpPr/>
            <p:nvPr/>
          </p:nvCxnSpPr>
          <p:spPr>
            <a:xfrm>
              <a:off x="7279175" y="1245475"/>
              <a:ext cx="1175400" cy="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cxnSp>
        <p:nvCxnSpPr>
          <p:cNvPr id="169" name="Google Shape;169;p14"/>
          <p:cNvCxnSpPr/>
          <p:nvPr/>
        </p:nvCxnSpPr>
        <p:spPr>
          <a:xfrm>
            <a:off x="1830363" y="1245463"/>
            <a:ext cx="4026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dashDot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1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1" name="Google Shape;171;p15"/>
          <p:cNvGrpSpPr/>
          <p:nvPr/>
        </p:nvGrpSpPr>
        <p:grpSpPr>
          <a:xfrm>
            <a:off x="-5197473" y="-542979"/>
            <a:ext cx="6237716" cy="6237692"/>
            <a:chOff x="-521151" y="-2521376"/>
            <a:chExt cx="10185689" cy="10185650"/>
          </a:xfrm>
        </p:grpSpPr>
        <p:sp>
          <p:nvSpPr>
            <p:cNvPr id="172" name="Google Shape;172;p15"/>
            <p:cNvSpPr/>
            <p:nvPr/>
          </p:nvSpPr>
          <p:spPr>
            <a:xfrm>
              <a:off x="3669041" y="1668811"/>
              <a:ext cx="1805907" cy="1805870"/>
            </a:xfrm>
            <a:custGeom>
              <a:rect b="b" l="l" r="r" t="t"/>
              <a:pathLst>
                <a:path extrusionOk="0" h="48086" w="48087">
                  <a:moveTo>
                    <a:pt x="24044" y="0"/>
                  </a:moveTo>
                  <a:cubicBezTo>
                    <a:pt x="10761" y="0"/>
                    <a:pt x="1" y="10760"/>
                    <a:pt x="1" y="24043"/>
                  </a:cubicBezTo>
                  <a:cubicBezTo>
                    <a:pt x="1" y="37326"/>
                    <a:pt x="10761" y="48086"/>
                    <a:pt x="24044" y="48086"/>
                  </a:cubicBezTo>
                  <a:cubicBezTo>
                    <a:pt x="37326" y="48086"/>
                    <a:pt x="48087" y="37326"/>
                    <a:pt x="48087" y="24043"/>
                  </a:cubicBezTo>
                  <a:cubicBezTo>
                    <a:pt x="48087" y="10760"/>
                    <a:pt x="37326" y="0"/>
                    <a:pt x="24044" y="0"/>
                  </a:cubicBezTo>
                  <a:close/>
                  <a:moveTo>
                    <a:pt x="24044" y="39210"/>
                  </a:moveTo>
                  <a:cubicBezTo>
                    <a:pt x="15654" y="39210"/>
                    <a:pt x="8876" y="32402"/>
                    <a:pt x="8876" y="24043"/>
                  </a:cubicBezTo>
                  <a:cubicBezTo>
                    <a:pt x="8876" y="15684"/>
                    <a:pt x="15685" y="8876"/>
                    <a:pt x="24044" y="8876"/>
                  </a:cubicBezTo>
                  <a:cubicBezTo>
                    <a:pt x="32402" y="8876"/>
                    <a:pt x="39211" y="15684"/>
                    <a:pt x="39211" y="24043"/>
                  </a:cubicBezTo>
                  <a:cubicBezTo>
                    <a:pt x="39211" y="32402"/>
                    <a:pt x="32402" y="39210"/>
                    <a:pt x="24044" y="3921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15"/>
            <p:cNvSpPr/>
            <p:nvPr/>
          </p:nvSpPr>
          <p:spPr>
            <a:xfrm>
              <a:off x="3219279" y="1219050"/>
              <a:ext cx="2705425" cy="2705387"/>
            </a:xfrm>
            <a:custGeom>
              <a:rect b="b" l="l" r="r" t="t"/>
              <a:pathLst>
                <a:path extrusionOk="0" h="72038" w="72039">
                  <a:moveTo>
                    <a:pt x="36020" y="0"/>
                  </a:moveTo>
                  <a:cubicBezTo>
                    <a:pt x="16141" y="0"/>
                    <a:pt x="1" y="16140"/>
                    <a:pt x="1" y="36019"/>
                  </a:cubicBezTo>
                  <a:cubicBezTo>
                    <a:pt x="1" y="55898"/>
                    <a:pt x="16141" y="72038"/>
                    <a:pt x="36020" y="72038"/>
                  </a:cubicBezTo>
                  <a:cubicBezTo>
                    <a:pt x="55898" y="72038"/>
                    <a:pt x="72038" y="55898"/>
                    <a:pt x="72038" y="36019"/>
                  </a:cubicBezTo>
                  <a:cubicBezTo>
                    <a:pt x="72038" y="16140"/>
                    <a:pt x="55898" y="0"/>
                    <a:pt x="36020" y="0"/>
                  </a:cubicBezTo>
                  <a:close/>
                  <a:moveTo>
                    <a:pt x="36020" y="64804"/>
                  </a:moveTo>
                  <a:cubicBezTo>
                    <a:pt x="20123" y="64804"/>
                    <a:pt x="7235" y="51916"/>
                    <a:pt x="7235" y="36019"/>
                  </a:cubicBezTo>
                  <a:cubicBezTo>
                    <a:pt x="7235" y="20122"/>
                    <a:pt x="20123" y="7234"/>
                    <a:pt x="36020" y="7234"/>
                  </a:cubicBezTo>
                  <a:cubicBezTo>
                    <a:pt x="51916" y="7234"/>
                    <a:pt x="64774" y="20122"/>
                    <a:pt x="64774" y="36019"/>
                  </a:cubicBezTo>
                  <a:cubicBezTo>
                    <a:pt x="64774" y="51916"/>
                    <a:pt x="51916" y="64804"/>
                    <a:pt x="36020" y="64804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15"/>
            <p:cNvSpPr/>
            <p:nvPr/>
          </p:nvSpPr>
          <p:spPr>
            <a:xfrm>
              <a:off x="2608556" y="609492"/>
              <a:ext cx="3926863" cy="3925662"/>
            </a:xfrm>
            <a:custGeom>
              <a:rect b="b" l="l" r="r" t="t"/>
              <a:pathLst>
                <a:path extrusionOk="0" h="104531" w="104563">
                  <a:moveTo>
                    <a:pt x="52282" y="0"/>
                  </a:moveTo>
                  <a:cubicBezTo>
                    <a:pt x="23406" y="0"/>
                    <a:pt x="1" y="23374"/>
                    <a:pt x="1" y="52250"/>
                  </a:cubicBezTo>
                  <a:cubicBezTo>
                    <a:pt x="1" y="81126"/>
                    <a:pt x="23406" y="104530"/>
                    <a:pt x="52282" y="104530"/>
                  </a:cubicBezTo>
                  <a:cubicBezTo>
                    <a:pt x="81157" y="104530"/>
                    <a:pt x="104562" y="81126"/>
                    <a:pt x="104562" y="52250"/>
                  </a:cubicBezTo>
                  <a:cubicBezTo>
                    <a:pt x="104562" y="23374"/>
                    <a:pt x="81157" y="0"/>
                    <a:pt x="52282" y="0"/>
                  </a:cubicBezTo>
                  <a:close/>
                  <a:moveTo>
                    <a:pt x="52282" y="94014"/>
                  </a:moveTo>
                  <a:cubicBezTo>
                    <a:pt x="29211" y="94014"/>
                    <a:pt x="10518" y="75320"/>
                    <a:pt x="10518" y="52250"/>
                  </a:cubicBezTo>
                  <a:cubicBezTo>
                    <a:pt x="10518" y="29180"/>
                    <a:pt x="29211" y="10487"/>
                    <a:pt x="52282" y="10487"/>
                  </a:cubicBezTo>
                  <a:cubicBezTo>
                    <a:pt x="75352" y="10487"/>
                    <a:pt x="94045" y="29180"/>
                    <a:pt x="94045" y="52250"/>
                  </a:cubicBezTo>
                  <a:cubicBezTo>
                    <a:pt x="94045" y="75320"/>
                    <a:pt x="75352" y="94014"/>
                    <a:pt x="52282" y="94014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15"/>
            <p:cNvSpPr/>
            <p:nvPr/>
          </p:nvSpPr>
          <p:spPr>
            <a:xfrm>
              <a:off x="1832327" y="-167901"/>
              <a:ext cx="5479312" cy="5479275"/>
            </a:xfrm>
            <a:custGeom>
              <a:rect b="b" l="l" r="r" t="t"/>
              <a:pathLst>
                <a:path extrusionOk="0" h="145900" w="145901">
                  <a:moveTo>
                    <a:pt x="72951" y="1"/>
                  </a:moveTo>
                  <a:cubicBezTo>
                    <a:pt x="32646" y="1"/>
                    <a:pt x="1" y="32676"/>
                    <a:pt x="1" y="72950"/>
                  </a:cubicBezTo>
                  <a:cubicBezTo>
                    <a:pt x="1" y="113224"/>
                    <a:pt x="32676" y="145899"/>
                    <a:pt x="72951" y="145899"/>
                  </a:cubicBezTo>
                  <a:cubicBezTo>
                    <a:pt x="113225" y="145899"/>
                    <a:pt x="145900" y="113224"/>
                    <a:pt x="145900" y="72950"/>
                  </a:cubicBezTo>
                  <a:cubicBezTo>
                    <a:pt x="145900" y="32676"/>
                    <a:pt x="113225" y="1"/>
                    <a:pt x="72951" y="1"/>
                  </a:cubicBezTo>
                  <a:close/>
                  <a:moveTo>
                    <a:pt x="72951" y="131249"/>
                  </a:moveTo>
                  <a:cubicBezTo>
                    <a:pt x="40761" y="131249"/>
                    <a:pt x="14652" y="105139"/>
                    <a:pt x="14652" y="72950"/>
                  </a:cubicBezTo>
                  <a:cubicBezTo>
                    <a:pt x="14652" y="40761"/>
                    <a:pt x="40761" y="14651"/>
                    <a:pt x="72951" y="14651"/>
                  </a:cubicBezTo>
                  <a:cubicBezTo>
                    <a:pt x="105140" y="14651"/>
                    <a:pt x="131249" y="40761"/>
                    <a:pt x="131249" y="72950"/>
                  </a:cubicBezTo>
                  <a:cubicBezTo>
                    <a:pt x="131249" y="105139"/>
                    <a:pt x="105140" y="131249"/>
                    <a:pt x="72951" y="131249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5"/>
            <p:cNvSpPr/>
            <p:nvPr/>
          </p:nvSpPr>
          <p:spPr>
            <a:xfrm>
              <a:off x="804966" y="-1195260"/>
              <a:ext cx="7534021" cy="7533984"/>
            </a:xfrm>
            <a:custGeom>
              <a:rect b="b" l="l" r="r" t="t"/>
              <a:pathLst>
                <a:path extrusionOk="0" h="200612" w="200613">
                  <a:moveTo>
                    <a:pt x="100307" y="1"/>
                  </a:moveTo>
                  <a:cubicBezTo>
                    <a:pt x="44895" y="1"/>
                    <a:pt x="1" y="44925"/>
                    <a:pt x="1" y="100306"/>
                  </a:cubicBezTo>
                  <a:cubicBezTo>
                    <a:pt x="1" y="155687"/>
                    <a:pt x="44895" y="200611"/>
                    <a:pt x="100307" y="200611"/>
                  </a:cubicBezTo>
                  <a:cubicBezTo>
                    <a:pt x="155687" y="200611"/>
                    <a:pt x="200612" y="155687"/>
                    <a:pt x="200612" y="100306"/>
                  </a:cubicBezTo>
                  <a:cubicBezTo>
                    <a:pt x="200612" y="44925"/>
                    <a:pt x="155687" y="1"/>
                    <a:pt x="100307" y="1"/>
                  </a:cubicBezTo>
                  <a:close/>
                  <a:moveTo>
                    <a:pt x="100307" y="180459"/>
                  </a:moveTo>
                  <a:cubicBezTo>
                    <a:pt x="56050" y="180459"/>
                    <a:pt x="20153" y="144562"/>
                    <a:pt x="20153" y="100306"/>
                  </a:cubicBezTo>
                  <a:cubicBezTo>
                    <a:pt x="20153" y="56050"/>
                    <a:pt x="56050" y="20153"/>
                    <a:pt x="100307" y="20153"/>
                  </a:cubicBezTo>
                  <a:cubicBezTo>
                    <a:pt x="144563" y="20153"/>
                    <a:pt x="180460" y="56050"/>
                    <a:pt x="180460" y="100306"/>
                  </a:cubicBezTo>
                  <a:cubicBezTo>
                    <a:pt x="180460" y="144562"/>
                    <a:pt x="144563" y="180459"/>
                    <a:pt x="100307" y="180459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15"/>
            <p:cNvSpPr/>
            <p:nvPr/>
          </p:nvSpPr>
          <p:spPr>
            <a:xfrm>
              <a:off x="-521151" y="-2521376"/>
              <a:ext cx="10185689" cy="10185650"/>
            </a:xfrm>
            <a:custGeom>
              <a:rect b="b" l="l" r="r" t="t"/>
              <a:pathLst>
                <a:path extrusionOk="0" h="265476" w="265477">
                  <a:moveTo>
                    <a:pt x="132739" y="1"/>
                  </a:moveTo>
                  <a:cubicBezTo>
                    <a:pt x="59424" y="1"/>
                    <a:pt x="0" y="59424"/>
                    <a:pt x="0" y="132738"/>
                  </a:cubicBezTo>
                  <a:cubicBezTo>
                    <a:pt x="0" y="206022"/>
                    <a:pt x="59424" y="265476"/>
                    <a:pt x="132739" y="265476"/>
                  </a:cubicBezTo>
                  <a:cubicBezTo>
                    <a:pt x="206023" y="265476"/>
                    <a:pt x="265477" y="206022"/>
                    <a:pt x="265477" y="132738"/>
                  </a:cubicBezTo>
                  <a:cubicBezTo>
                    <a:pt x="265477" y="59424"/>
                    <a:pt x="206023" y="1"/>
                    <a:pt x="132739" y="1"/>
                  </a:cubicBezTo>
                  <a:close/>
                  <a:moveTo>
                    <a:pt x="132739" y="238788"/>
                  </a:moveTo>
                  <a:cubicBezTo>
                    <a:pt x="74166" y="238788"/>
                    <a:pt x="26688" y="191310"/>
                    <a:pt x="26688" y="132738"/>
                  </a:cubicBezTo>
                  <a:cubicBezTo>
                    <a:pt x="26688" y="74166"/>
                    <a:pt x="74166" y="26688"/>
                    <a:pt x="132739" y="26688"/>
                  </a:cubicBezTo>
                  <a:cubicBezTo>
                    <a:pt x="191311" y="26688"/>
                    <a:pt x="238789" y="74166"/>
                    <a:pt x="238789" y="132738"/>
                  </a:cubicBezTo>
                  <a:cubicBezTo>
                    <a:pt x="238789" y="191310"/>
                    <a:pt x="191311" y="238788"/>
                    <a:pt x="132739" y="238788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15"/>
            <p:cNvSpPr/>
            <p:nvPr/>
          </p:nvSpPr>
          <p:spPr>
            <a:xfrm>
              <a:off x="4143927" y="2143658"/>
              <a:ext cx="856141" cy="856179"/>
            </a:xfrm>
            <a:custGeom>
              <a:rect b="b" l="l" r="r" t="t"/>
              <a:pathLst>
                <a:path extrusionOk="0" h="22798" w="22797">
                  <a:moveTo>
                    <a:pt x="11399" y="1"/>
                  </a:moveTo>
                  <a:cubicBezTo>
                    <a:pt x="5107" y="1"/>
                    <a:pt x="0" y="5107"/>
                    <a:pt x="0" y="11399"/>
                  </a:cubicBezTo>
                  <a:cubicBezTo>
                    <a:pt x="0" y="17691"/>
                    <a:pt x="5107" y="22797"/>
                    <a:pt x="11399" y="22797"/>
                  </a:cubicBezTo>
                  <a:cubicBezTo>
                    <a:pt x="17690" y="22797"/>
                    <a:pt x="22797" y="17691"/>
                    <a:pt x="22797" y="11399"/>
                  </a:cubicBezTo>
                  <a:cubicBezTo>
                    <a:pt x="22797" y="5107"/>
                    <a:pt x="17690" y="1"/>
                    <a:pt x="11399" y="1"/>
                  </a:cubicBezTo>
                  <a:close/>
                  <a:moveTo>
                    <a:pt x="11399" y="18572"/>
                  </a:moveTo>
                  <a:cubicBezTo>
                    <a:pt x="7417" y="18572"/>
                    <a:pt x="4225" y="15381"/>
                    <a:pt x="4225" y="11399"/>
                  </a:cubicBezTo>
                  <a:cubicBezTo>
                    <a:pt x="4225" y="7448"/>
                    <a:pt x="7417" y="4226"/>
                    <a:pt x="11399" y="4226"/>
                  </a:cubicBezTo>
                  <a:cubicBezTo>
                    <a:pt x="15350" y="4226"/>
                    <a:pt x="18572" y="7448"/>
                    <a:pt x="18572" y="11399"/>
                  </a:cubicBezTo>
                  <a:cubicBezTo>
                    <a:pt x="18572" y="15381"/>
                    <a:pt x="15380" y="18572"/>
                    <a:pt x="11399" y="18572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9" name="Google Shape;179;p15"/>
          <p:cNvGrpSpPr/>
          <p:nvPr/>
        </p:nvGrpSpPr>
        <p:grpSpPr>
          <a:xfrm>
            <a:off x="8103519" y="-542979"/>
            <a:ext cx="6237716" cy="6237692"/>
            <a:chOff x="-521151" y="-2521376"/>
            <a:chExt cx="10185689" cy="10185650"/>
          </a:xfrm>
        </p:grpSpPr>
        <p:sp>
          <p:nvSpPr>
            <p:cNvPr id="180" name="Google Shape;180;p15"/>
            <p:cNvSpPr/>
            <p:nvPr/>
          </p:nvSpPr>
          <p:spPr>
            <a:xfrm>
              <a:off x="3669041" y="1668811"/>
              <a:ext cx="1805907" cy="1805870"/>
            </a:xfrm>
            <a:custGeom>
              <a:rect b="b" l="l" r="r" t="t"/>
              <a:pathLst>
                <a:path extrusionOk="0" h="48086" w="48087">
                  <a:moveTo>
                    <a:pt x="24044" y="0"/>
                  </a:moveTo>
                  <a:cubicBezTo>
                    <a:pt x="10761" y="0"/>
                    <a:pt x="1" y="10760"/>
                    <a:pt x="1" y="24043"/>
                  </a:cubicBezTo>
                  <a:cubicBezTo>
                    <a:pt x="1" y="37326"/>
                    <a:pt x="10761" y="48086"/>
                    <a:pt x="24044" y="48086"/>
                  </a:cubicBezTo>
                  <a:cubicBezTo>
                    <a:pt x="37326" y="48086"/>
                    <a:pt x="48087" y="37326"/>
                    <a:pt x="48087" y="24043"/>
                  </a:cubicBezTo>
                  <a:cubicBezTo>
                    <a:pt x="48087" y="10760"/>
                    <a:pt x="37326" y="0"/>
                    <a:pt x="24044" y="0"/>
                  </a:cubicBezTo>
                  <a:close/>
                  <a:moveTo>
                    <a:pt x="24044" y="39210"/>
                  </a:moveTo>
                  <a:cubicBezTo>
                    <a:pt x="15654" y="39210"/>
                    <a:pt x="8876" y="32402"/>
                    <a:pt x="8876" y="24043"/>
                  </a:cubicBezTo>
                  <a:cubicBezTo>
                    <a:pt x="8876" y="15684"/>
                    <a:pt x="15685" y="8876"/>
                    <a:pt x="24044" y="8876"/>
                  </a:cubicBezTo>
                  <a:cubicBezTo>
                    <a:pt x="32402" y="8876"/>
                    <a:pt x="39211" y="15684"/>
                    <a:pt x="39211" y="24043"/>
                  </a:cubicBezTo>
                  <a:cubicBezTo>
                    <a:pt x="39211" y="32402"/>
                    <a:pt x="32402" y="39210"/>
                    <a:pt x="24044" y="3921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15"/>
            <p:cNvSpPr/>
            <p:nvPr/>
          </p:nvSpPr>
          <p:spPr>
            <a:xfrm>
              <a:off x="3219279" y="1219050"/>
              <a:ext cx="2705425" cy="2705387"/>
            </a:xfrm>
            <a:custGeom>
              <a:rect b="b" l="l" r="r" t="t"/>
              <a:pathLst>
                <a:path extrusionOk="0" h="72038" w="72039">
                  <a:moveTo>
                    <a:pt x="36020" y="0"/>
                  </a:moveTo>
                  <a:cubicBezTo>
                    <a:pt x="16141" y="0"/>
                    <a:pt x="1" y="16140"/>
                    <a:pt x="1" y="36019"/>
                  </a:cubicBezTo>
                  <a:cubicBezTo>
                    <a:pt x="1" y="55898"/>
                    <a:pt x="16141" y="72038"/>
                    <a:pt x="36020" y="72038"/>
                  </a:cubicBezTo>
                  <a:cubicBezTo>
                    <a:pt x="55898" y="72038"/>
                    <a:pt x="72038" y="55898"/>
                    <a:pt x="72038" y="36019"/>
                  </a:cubicBezTo>
                  <a:cubicBezTo>
                    <a:pt x="72038" y="16140"/>
                    <a:pt x="55898" y="0"/>
                    <a:pt x="36020" y="0"/>
                  </a:cubicBezTo>
                  <a:close/>
                  <a:moveTo>
                    <a:pt x="36020" y="64804"/>
                  </a:moveTo>
                  <a:cubicBezTo>
                    <a:pt x="20123" y="64804"/>
                    <a:pt x="7235" y="51916"/>
                    <a:pt x="7235" y="36019"/>
                  </a:cubicBezTo>
                  <a:cubicBezTo>
                    <a:pt x="7235" y="20122"/>
                    <a:pt x="20123" y="7234"/>
                    <a:pt x="36020" y="7234"/>
                  </a:cubicBezTo>
                  <a:cubicBezTo>
                    <a:pt x="51916" y="7234"/>
                    <a:pt x="64774" y="20122"/>
                    <a:pt x="64774" y="36019"/>
                  </a:cubicBezTo>
                  <a:cubicBezTo>
                    <a:pt x="64774" y="51916"/>
                    <a:pt x="51916" y="64804"/>
                    <a:pt x="36020" y="64804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15"/>
            <p:cNvSpPr/>
            <p:nvPr/>
          </p:nvSpPr>
          <p:spPr>
            <a:xfrm>
              <a:off x="2608556" y="609492"/>
              <a:ext cx="3926863" cy="3925662"/>
            </a:xfrm>
            <a:custGeom>
              <a:rect b="b" l="l" r="r" t="t"/>
              <a:pathLst>
                <a:path extrusionOk="0" h="104531" w="104563">
                  <a:moveTo>
                    <a:pt x="52282" y="0"/>
                  </a:moveTo>
                  <a:cubicBezTo>
                    <a:pt x="23406" y="0"/>
                    <a:pt x="1" y="23374"/>
                    <a:pt x="1" y="52250"/>
                  </a:cubicBezTo>
                  <a:cubicBezTo>
                    <a:pt x="1" y="81126"/>
                    <a:pt x="23406" y="104530"/>
                    <a:pt x="52282" y="104530"/>
                  </a:cubicBezTo>
                  <a:cubicBezTo>
                    <a:pt x="81157" y="104530"/>
                    <a:pt x="104562" y="81126"/>
                    <a:pt x="104562" y="52250"/>
                  </a:cubicBezTo>
                  <a:cubicBezTo>
                    <a:pt x="104562" y="23374"/>
                    <a:pt x="81157" y="0"/>
                    <a:pt x="52282" y="0"/>
                  </a:cubicBezTo>
                  <a:close/>
                  <a:moveTo>
                    <a:pt x="52282" y="94014"/>
                  </a:moveTo>
                  <a:cubicBezTo>
                    <a:pt x="29211" y="94014"/>
                    <a:pt x="10518" y="75320"/>
                    <a:pt x="10518" y="52250"/>
                  </a:cubicBezTo>
                  <a:cubicBezTo>
                    <a:pt x="10518" y="29180"/>
                    <a:pt x="29211" y="10487"/>
                    <a:pt x="52282" y="10487"/>
                  </a:cubicBezTo>
                  <a:cubicBezTo>
                    <a:pt x="75352" y="10487"/>
                    <a:pt x="94045" y="29180"/>
                    <a:pt x="94045" y="52250"/>
                  </a:cubicBezTo>
                  <a:cubicBezTo>
                    <a:pt x="94045" y="75320"/>
                    <a:pt x="75352" y="94014"/>
                    <a:pt x="52282" y="94014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15"/>
            <p:cNvSpPr/>
            <p:nvPr/>
          </p:nvSpPr>
          <p:spPr>
            <a:xfrm>
              <a:off x="1832327" y="-167901"/>
              <a:ext cx="5479312" cy="5479275"/>
            </a:xfrm>
            <a:custGeom>
              <a:rect b="b" l="l" r="r" t="t"/>
              <a:pathLst>
                <a:path extrusionOk="0" h="145900" w="145901">
                  <a:moveTo>
                    <a:pt x="72951" y="1"/>
                  </a:moveTo>
                  <a:cubicBezTo>
                    <a:pt x="32646" y="1"/>
                    <a:pt x="1" y="32676"/>
                    <a:pt x="1" y="72950"/>
                  </a:cubicBezTo>
                  <a:cubicBezTo>
                    <a:pt x="1" y="113224"/>
                    <a:pt x="32676" y="145899"/>
                    <a:pt x="72951" y="145899"/>
                  </a:cubicBezTo>
                  <a:cubicBezTo>
                    <a:pt x="113225" y="145899"/>
                    <a:pt x="145900" y="113224"/>
                    <a:pt x="145900" y="72950"/>
                  </a:cubicBezTo>
                  <a:cubicBezTo>
                    <a:pt x="145900" y="32676"/>
                    <a:pt x="113225" y="1"/>
                    <a:pt x="72951" y="1"/>
                  </a:cubicBezTo>
                  <a:close/>
                  <a:moveTo>
                    <a:pt x="72951" y="131249"/>
                  </a:moveTo>
                  <a:cubicBezTo>
                    <a:pt x="40761" y="131249"/>
                    <a:pt x="14652" y="105139"/>
                    <a:pt x="14652" y="72950"/>
                  </a:cubicBezTo>
                  <a:cubicBezTo>
                    <a:pt x="14652" y="40761"/>
                    <a:pt x="40761" y="14651"/>
                    <a:pt x="72951" y="14651"/>
                  </a:cubicBezTo>
                  <a:cubicBezTo>
                    <a:pt x="105140" y="14651"/>
                    <a:pt x="131249" y="40761"/>
                    <a:pt x="131249" y="72950"/>
                  </a:cubicBezTo>
                  <a:cubicBezTo>
                    <a:pt x="131249" y="105139"/>
                    <a:pt x="105140" y="131249"/>
                    <a:pt x="72951" y="131249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15"/>
            <p:cNvSpPr/>
            <p:nvPr/>
          </p:nvSpPr>
          <p:spPr>
            <a:xfrm>
              <a:off x="804966" y="-1195260"/>
              <a:ext cx="7534021" cy="7533984"/>
            </a:xfrm>
            <a:custGeom>
              <a:rect b="b" l="l" r="r" t="t"/>
              <a:pathLst>
                <a:path extrusionOk="0" h="200612" w="200613">
                  <a:moveTo>
                    <a:pt x="100307" y="1"/>
                  </a:moveTo>
                  <a:cubicBezTo>
                    <a:pt x="44895" y="1"/>
                    <a:pt x="1" y="44925"/>
                    <a:pt x="1" y="100306"/>
                  </a:cubicBezTo>
                  <a:cubicBezTo>
                    <a:pt x="1" y="155687"/>
                    <a:pt x="44895" y="200611"/>
                    <a:pt x="100307" y="200611"/>
                  </a:cubicBezTo>
                  <a:cubicBezTo>
                    <a:pt x="155687" y="200611"/>
                    <a:pt x="200612" y="155687"/>
                    <a:pt x="200612" y="100306"/>
                  </a:cubicBezTo>
                  <a:cubicBezTo>
                    <a:pt x="200612" y="44925"/>
                    <a:pt x="155687" y="1"/>
                    <a:pt x="100307" y="1"/>
                  </a:cubicBezTo>
                  <a:close/>
                  <a:moveTo>
                    <a:pt x="100307" y="180459"/>
                  </a:moveTo>
                  <a:cubicBezTo>
                    <a:pt x="56050" y="180459"/>
                    <a:pt x="20153" y="144562"/>
                    <a:pt x="20153" y="100306"/>
                  </a:cubicBezTo>
                  <a:cubicBezTo>
                    <a:pt x="20153" y="56050"/>
                    <a:pt x="56050" y="20153"/>
                    <a:pt x="100307" y="20153"/>
                  </a:cubicBezTo>
                  <a:cubicBezTo>
                    <a:pt x="144563" y="20153"/>
                    <a:pt x="180460" y="56050"/>
                    <a:pt x="180460" y="100306"/>
                  </a:cubicBezTo>
                  <a:cubicBezTo>
                    <a:pt x="180460" y="144562"/>
                    <a:pt x="144563" y="180459"/>
                    <a:pt x="100307" y="180459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15"/>
            <p:cNvSpPr/>
            <p:nvPr/>
          </p:nvSpPr>
          <p:spPr>
            <a:xfrm>
              <a:off x="-521151" y="-2521376"/>
              <a:ext cx="10185689" cy="10185650"/>
            </a:xfrm>
            <a:custGeom>
              <a:rect b="b" l="l" r="r" t="t"/>
              <a:pathLst>
                <a:path extrusionOk="0" h="265476" w="265477">
                  <a:moveTo>
                    <a:pt x="132739" y="1"/>
                  </a:moveTo>
                  <a:cubicBezTo>
                    <a:pt x="59424" y="1"/>
                    <a:pt x="0" y="59424"/>
                    <a:pt x="0" y="132738"/>
                  </a:cubicBezTo>
                  <a:cubicBezTo>
                    <a:pt x="0" y="206022"/>
                    <a:pt x="59424" y="265476"/>
                    <a:pt x="132739" y="265476"/>
                  </a:cubicBezTo>
                  <a:cubicBezTo>
                    <a:pt x="206023" y="265476"/>
                    <a:pt x="265477" y="206022"/>
                    <a:pt x="265477" y="132738"/>
                  </a:cubicBezTo>
                  <a:cubicBezTo>
                    <a:pt x="265477" y="59424"/>
                    <a:pt x="206023" y="1"/>
                    <a:pt x="132739" y="1"/>
                  </a:cubicBezTo>
                  <a:close/>
                  <a:moveTo>
                    <a:pt x="132739" y="238788"/>
                  </a:moveTo>
                  <a:cubicBezTo>
                    <a:pt x="74166" y="238788"/>
                    <a:pt x="26688" y="191310"/>
                    <a:pt x="26688" y="132738"/>
                  </a:cubicBezTo>
                  <a:cubicBezTo>
                    <a:pt x="26688" y="74166"/>
                    <a:pt x="74166" y="26688"/>
                    <a:pt x="132739" y="26688"/>
                  </a:cubicBezTo>
                  <a:cubicBezTo>
                    <a:pt x="191311" y="26688"/>
                    <a:pt x="238789" y="74166"/>
                    <a:pt x="238789" y="132738"/>
                  </a:cubicBezTo>
                  <a:cubicBezTo>
                    <a:pt x="238789" y="191310"/>
                    <a:pt x="191311" y="238788"/>
                    <a:pt x="132739" y="238788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5"/>
            <p:cNvSpPr/>
            <p:nvPr/>
          </p:nvSpPr>
          <p:spPr>
            <a:xfrm>
              <a:off x="4143927" y="2143658"/>
              <a:ext cx="856141" cy="856179"/>
            </a:xfrm>
            <a:custGeom>
              <a:rect b="b" l="l" r="r" t="t"/>
              <a:pathLst>
                <a:path extrusionOk="0" h="22798" w="22797">
                  <a:moveTo>
                    <a:pt x="11399" y="1"/>
                  </a:moveTo>
                  <a:cubicBezTo>
                    <a:pt x="5107" y="1"/>
                    <a:pt x="0" y="5107"/>
                    <a:pt x="0" y="11399"/>
                  </a:cubicBezTo>
                  <a:cubicBezTo>
                    <a:pt x="0" y="17691"/>
                    <a:pt x="5107" y="22797"/>
                    <a:pt x="11399" y="22797"/>
                  </a:cubicBezTo>
                  <a:cubicBezTo>
                    <a:pt x="17690" y="22797"/>
                    <a:pt x="22797" y="17691"/>
                    <a:pt x="22797" y="11399"/>
                  </a:cubicBezTo>
                  <a:cubicBezTo>
                    <a:pt x="22797" y="5107"/>
                    <a:pt x="17690" y="1"/>
                    <a:pt x="11399" y="1"/>
                  </a:cubicBezTo>
                  <a:close/>
                  <a:moveTo>
                    <a:pt x="11399" y="18572"/>
                  </a:moveTo>
                  <a:cubicBezTo>
                    <a:pt x="7417" y="18572"/>
                    <a:pt x="4225" y="15381"/>
                    <a:pt x="4225" y="11399"/>
                  </a:cubicBezTo>
                  <a:cubicBezTo>
                    <a:pt x="4225" y="7448"/>
                    <a:pt x="7417" y="4226"/>
                    <a:pt x="11399" y="4226"/>
                  </a:cubicBezTo>
                  <a:cubicBezTo>
                    <a:pt x="15350" y="4226"/>
                    <a:pt x="18572" y="7448"/>
                    <a:pt x="18572" y="11399"/>
                  </a:cubicBezTo>
                  <a:cubicBezTo>
                    <a:pt x="18572" y="15381"/>
                    <a:pt x="15380" y="18572"/>
                    <a:pt x="11399" y="18572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7" name="Google Shape;187;p15"/>
          <p:cNvSpPr txBox="1"/>
          <p:nvPr>
            <p:ph idx="1" type="subTitle"/>
          </p:nvPr>
        </p:nvSpPr>
        <p:spPr>
          <a:xfrm>
            <a:off x="2094221" y="4016571"/>
            <a:ext cx="2363700" cy="49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88" name="Google Shape;188;p15"/>
          <p:cNvSpPr txBox="1"/>
          <p:nvPr>
            <p:ph idx="2" type="subTitle"/>
          </p:nvPr>
        </p:nvSpPr>
        <p:spPr>
          <a:xfrm>
            <a:off x="4678796" y="4016571"/>
            <a:ext cx="2363700" cy="49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89" name="Google Shape;189;p15"/>
          <p:cNvSpPr txBox="1"/>
          <p:nvPr>
            <p:ph hasCustomPrompt="1" type="title"/>
          </p:nvPr>
        </p:nvSpPr>
        <p:spPr>
          <a:xfrm>
            <a:off x="2514684" y="1440746"/>
            <a:ext cx="1549800" cy="64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90" name="Google Shape;190;p15"/>
          <p:cNvSpPr txBox="1"/>
          <p:nvPr>
            <p:ph hasCustomPrompt="1" idx="3" type="title"/>
          </p:nvPr>
        </p:nvSpPr>
        <p:spPr>
          <a:xfrm>
            <a:off x="5085735" y="1439996"/>
            <a:ext cx="1549800" cy="64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91" name="Google Shape;191;p15"/>
          <p:cNvSpPr txBox="1"/>
          <p:nvPr>
            <p:ph hasCustomPrompt="1" idx="4" type="title"/>
          </p:nvPr>
        </p:nvSpPr>
        <p:spPr>
          <a:xfrm>
            <a:off x="2514684" y="3140765"/>
            <a:ext cx="1549800" cy="64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92" name="Google Shape;192;p15"/>
          <p:cNvSpPr txBox="1"/>
          <p:nvPr>
            <p:ph hasCustomPrompt="1" idx="5" type="title"/>
          </p:nvPr>
        </p:nvSpPr>
        <p:spPr>
          <a:xfrm>
            <a:off x="5085735" y="3140765"/>
            <a:ext cx="1549800" cy="64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93" name="Google Shape;193;p15"/>
          <p:cNvSpPr txBox="1"/>
          <p:nvPr>
            <p:ph idx="6" type="subTitle"/>
          </p:nvPr>
        </p:nvSpPr>
        <p:spPr>
          <a:xfrm>
            <a:off x="2144484" y="1986945"/>
            <a:ext cx="2290200" cy="36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latin typeface="Lexend Deca"/>
                <a:ea typeface="Lexend Deca"/>
                <a:cs typeface="Lexend Deca"/>
                <a:sym typeface="Lexend Dec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latin typeface="Lexend Deca"/>
                <a:ea typeface="Lexend Deca"/>
                <a:cs typeface="Lexend Deca"/>
                <a:sym typeface="Lexend Dec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latin typeface="Lexend Deca"/>
                <a:ea typeface="Lexend Deca"/>
                <a:cs typeface="Lexend Deca"/>
                <a:sym typeface="Lexend Dec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latin typeface="Lexend Deca"/>
                <a:ea typeface="Lexend Deca"/>
                <a:cs typeface="Lexend Deca"/>
                <a:sym typeface="Lexend Dec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latin typeface="Lexend Deca"/>
                <a:ea typeface="Lexend Deca"/>
                <a:cs typeface="Lexend Deca"/>
                <a:sym typeface="Lexend Dec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latin typeface="Lexend Deca"/>
                <a:ea typeface="Lexend Deca"/>
                <a:cs typeface="Lexend Deca"/>
                <a:sym typeface="Lexend Dec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latin typeface="Lexend Deca"/>
                <a:ea typeface="Lexend Deca"/>
                <a:cs typeface="Lexend Deca"/>
                <a:sym typeface="Lexend Dec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latin typeface="Lexend Deca"/>
                <a:ea typeface="Lexend Deca"/>
                <a:cs typeface="Lexend Deca"/>
                <a:sym typeface="Lexend Dec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/>
        </p:txBody>
      </p:sp>
      <p:sp>
        <p:nvSpPr>
          <p:cNvPr id="194" name="Google Shape;194;p15"/>
          <p:cNvSpPr txBox="1"/>
          <p:nvPr>
            <p:ph idx="7" type="subTitle"/>
          </p:nvPr>
        </p:nvSpPr>
        <p:spPr>
          <a:xfrm>
            <a:off x="4717635" y="1986945"/>
            <a:ext cx="2286000" cy="36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latin typeface="Lexend Deca"/>
                <a:ea typeface="Lexend Deca"/>
                <a:cs typeface="Lexend Deca"/>
                <a:sym typeface="Lexend Dec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latin typeface="Lexend Deca"/>
                <a:ea typeface="Lexend Deca"/>
                <a:cs typeface="Lexend Deca"/>
                <a:sym typeface="Lexend Dec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latin typeface="Lexend Deca"/>
                <a:ea typeface="Lexend Deca"/>
                <a:cs typeface="Lexend Deca"/>
                <a:sym typeface="Lexend Dec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latin typeface="Lexend Deca"/>
                <a:ea typeface="Lexend Deca"/>
                <a:cs typeface="Lexend Deca"/>
                <a:sym typeface="Lexend Dec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latin typeface="Lexend Deca"/>
                <a:ea typeface="Lexend Deca"/>
                <a:cs typeface="Lexend Deca"/>
                <a:sym typeface="Lexend Dec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latin typeface="Lexend Deca"/>
                <a:ea typeface="Lexend Deca"/>
                <a:cs typeface="Lexend Deca"/>
                <a:sym typeface="Lexend Dec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latin typeface="Lexend Deca"/>
                <a:ea typeface="Lexend Deca"/>
                <a:cs typeface="Lexend Deca"/>
                <a:sym typeface="Lexend Dec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latin typeface="Lexend Deca"/>
                <a:ea typeface="Lexend Deca"/>
                <a:cs typeface="Lexend Deca"/>
                <a:sym typeface="Lexend Dec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/>
        </p:txBody>
      </p:sp>
      <p:sp>
        <p:nvSpPr>
          <p:cNvPr id="195" name="Google Shape;195;p15"/>
          <p:cNvSpPr txBox="1"/>
          <p:nvPr>
            <p:ph idx="8" type="subTitle"/>
          </p:nvPr>
        </p:nvSpPr>
        <p:spPr>
          <a:xfrm>
            <a:off x="4715535" y="3691407"/>
            <a:ext cx="2290200" cy="36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latin typeface="Lexend Deca"/>
                <a:ea typeface="Lexend Deca"/>
                <a:cs typeface="Lexend Deca"/>
                <a:sym typeface="Lexend Dec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latin typeface="Lexend Deca"/>
                <a:ea typeface="Lexend Deca"/>
                <a:cs typeface="Lexend Deca"/>
                <a:sym typeface="Lexend Dec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latin typeface="Lexend Deca"/>
                <a:ea typeface="Lexend Deca"/>
                <a:cs typeface="Lexend Deca"/>
                <a:sym typeface="Lexend Dec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latin typeface="Lexend Deca"/>
                <a:ea typeface="Lexend Deca"/>
                <a:cs typeface="Lexend Deca"/>
                <a:sym typeface="Lexend Dec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latin typeface="Lexend Deca"/>
                <a:ea typeface="Lexend Deca"/>
                <a:cs typeface="Lexend Deca"/>
                <a:sym typeface="Lexend Dec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latin typeface="Lexend Deca"/>
                <a:ea typeface="Lexend Deca"/>
                <a:cs typeface="Lexend Deca"/>
                <a:sym typeface="Lexend Dec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latin typeface="Lexend Deca"/>
                <a:ea typeface="Lexend Deca"/>
                <a:cs typeface="Lexend Deca"/>
                <a:sym typeface="Lexend Dec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latin typeface="Lexend Deca"/>
                <a:ea typeface="Lexend Deca"/>
                <a:cs typeface="Lexend Deca"/>
                <a:sym typeface="Lexend Dec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/>
        </p:txBody>
      </p:sp>
      <p:sp>
        <p:nvSpPr>
          <p:cNvPr id="196" name="Google Shape;196;p15"/>
          <p:cNvSpPr txBox="1"/>
          <p:nvPr>
            <p:ph idx="9" type="subTitle"/>
          </p:nvPr>
        </p:nvSpPr>
        <p:spPr>
          <a:xfrm>
            <a:off x="2093196" y="2342229"/>
            <a:ext cx="2363700" cy="49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97" name="Google Shape;197;p15"/>
          <p:cNvSpPr txBox="1"/>
          <p:nvPr>
            <p:ph idx="13" type="subTitle"/>
          </p:nvPr>
        </p:nvSpPr>
        <p:spPr>
          <a:xfrm>
            <a:off x="4682796" y="2339829"/>
            <a:ext cx="2363700" cy="49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98" name="Google Shape;198;p15"/>
          <p:cNvSpPr txBox="1"/>
          <p:nvPr>
            <p:ph idx="14" type="subTitle"/>
          </p:nvPr>
        </p:nvSpPr>
        <p:spPr>
          <a:xfrm>
            <a:off x="2144484" y="3691407"/>
            <a:ext cx="2290200" cy="36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latin typeface="Lexend Deca"/>
                <a:ea typeface="Lexend Deca"/>
                <a:cs typeface="Lexend Deca"/>
                <a:sym typeface="Lexend Dec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latin typeface="Lexend Deca"/>
                <a:ea typeface="Lexend Deca"/>
                <a:cs typeface="Lexend Deca"/>
                <a:sym typeface="Lexend Dec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latin typeface="Lexend Deca"/>
                <a:ea typeface="Lexend Deca"/>
                <a:cs typeface="Lexend Deca"/>
                <a:sym typeface="Lexend Dec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latin typeface="Lexend Deca"/>
                <a:ea typeface="Lexend Deca"/>
                <a:cs typeface="Lexend Deca"/>
                <a:sym typeface="Lexend Dec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latin typeface="Lexend Deca"/>
                <a:ea typeface="Lexend Deca"/>
                <a:cs typeface="Lexend Deca"/>
                <a:sym typeface="Lexend Dec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latin typeface="Lexend Deca"/>
                <a:ea typeface="Lexend Deca"/>
                <a:cs typeface="Lexend Deca"/>
                <a:sym typeface="Lexend Dec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latin typeface="Lexend Deca"/>
                <a:ea typeface="Lexend Deca"/>
                <a:cs typeface="Lexend Deca"/>
                <a:sym typeface="Lexend Dec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latin typeface="Lexend Deca"/>
                <a:ea typeface="Lexend Deca"/>
                <a:cs typeface="Lexend Deca"/>
                <a:sym typeface="Lexend Dec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/>
        </p:txBody>
      </p:sp>
      <p:sp>
        <p:nvSpPr>
          <p:cNvPr id="199" name="Google Shape;199;p15"/>
          <p:cNvSpPr txBox="1"/>
          <p:nvPr>
            <p:ph idx="15" type="title"/>
          </p:nvPr>
        </p:nvSpPr>
        <p:spPr>
          <a:xfrm>
            <a:off x="612650" y="497484"/>
            <a:ext cx="7918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grpSp>
        <p:nvGrpSpPr>
          <p:cNvPr id="200" name="Google Shape;200;p15"/>
          <p:cNvGrpSpPr/>
          <p:nvPr/>
        </p:nvGrpSpPr>
        <p:grpSpPr>
          <a:xfrm>
            <a:off x="1778600" y="1245463"/>
            <a:ext cx="5582996" cy="13"/>
            <a:chOff x="1778600" y="1245463"/>
            <a:chExt cx="5582996" cy="13"/>
          </a:xfrm>
        </p:grpSpPr>
        <p:cxnSp>
          <p:nvCxnSpPr>
            <p:cNvPr id="201" name="Google Shape;201;p15"/>
            <p:cNvCxnSpPr/>
            <p:nvPr/>
          </p:nvCxnSpPr>
          <p:spPr>
            <a:xfrm>
              <a:off x="1778600" y="1245475"/>
              <a:ext cx="1380300" cy="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02" name="Google Shape;202;p15"/>
            <p:cNvCxnSpPr/>
            <p:nvPr/>
          </p:nvCxnSpPr>
          <p:spPr>
            <a:xfrm>
              <a:off x="5655489" y="1245463"/>
              <a:ext cx="402600" cy="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dashDot"/>
              <a:round/>
              <a:headEnd len="med" w="med" type="none"/>
              <a:tailEnd len="med" w="med" type="none"/>
            </a:ln>
          </p:spPr>
        </p:cxnSp>
        <p:cxnSp>
          <p:nvCxnSpPr>
            <p:cNvPr id="203" name="Google Shape;203;p15"/>
            <p:cNvCxnSpPr/>
            <p:nvPr/>
          </p:nvCxnSpPr>
          <p:spPr>
            <a:xfrm>
              <a:off x="5981296" y="1245475"/>
              <a:ext cx="1380300" cy="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cxnSp>
        <p:nvCxnSpPr>
          <p:cNvPr id="204" name="Google Shape;204;p15"/>
          <p:cNvCxnSpPr/>
          <p:nvPr/>
        </p:nvCxnSpPr>
        <p:spPr>
          <a:xfrm>
            <a:off x="3467925" y="1245475"/>
            <a:ext cx="22290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5" name="Google Shape;205;p15"/>
          <p:cNvCxnSpPr/>
          <p:nvPr/>
        </p:nvCxnSpPr>
        <p:spPr>
          <a:xfrm>
            <a:off x="3088264" y="1245463"/>
            <a:ext cx="4026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dashDot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2"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6"/>
          <p:cNvSpPr txBox="1"/>
          <p:nvPr>
            <p:ph idx="1" type="subTitle"/>
          </p:nvPr>
        </p:nvSpPr>
        <p:spPr>
          <a:xfrm>
            <a:off x="706132" y="2363834"/>
            <a:ext cx="21837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/>
            </a:lvl9pPr>
          </a:lstStyle>
          <a:p/>
        </p:txBody>
      </p:sp>
      <p:sp>
        <p:nvSpPr>
          <p:cNvPr id="208" name="Google Shape;208;p16"/>
          <p:cNvSpPr txBox="1"/>
          <p:nvPr>
            <p:ph idx="2" type="subTitle"/>
          </p:nvPr>
        </p:nvSpPr>
        <p:spPr>
          <a:xfrm>
            <a:off x="6241052" y="2363846"/>
            <a:ext cx="2183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/>
            </a:lvl9pPr>
          </a:lstStyle>
          <a:p/>
        </p:txBody>
      </p:sp>
      <p:sp>
        <p:nvSpPr>
          <p:cNvPr id="209" name="Google Shape;209;p16"/>
          <p:cNvSpPr txBox="1"/>
          <p:nvPr>
            <p:ph idx="3" type="subTitle"/>
          </p:nvPr>
        </p:nvSpPr>
        <p:spPr>
          <a:xfrm>
            <a:off x="3480150" y="4036702"/>
            <a:ext cx="2183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/>
            </a:lvl9pPr>
          </a:lstStyle>
          <a:p/>
        </p:txBody>
      </p:sp>
      <p:sp>
        <p:nvSpPr>
          <p:cNvPr id="210" name="Google Shape;210;p16"/>
          <p:cNvSpPr txBox="1"/>
          <p:nvPr>
            <p:ph idx="4" type="subTitle"/>
          </p:nvPr>
        </p:nvSpPr>
        <p:spPr>
          <a:xfrm>
            <a:off x="3480150" y="2363846"/>
            <a:ext cx="2183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/>
            </a:lvl9pPr>
          </a:lstStyle>
          <a:p/>
        </p:txBody>
      </p:sp>
      <p:sp>
        <p:nvSpPr>
          <p:cNvPr id="211" name="Google Shape;211;p16"/>
          <p:cNvSpPr txBox="1"/>
          <p:nvPr>
            <p:ph idx="5" type="subTitle"/>
          </p:nvPr>
        </p:nvSpPr>
        <p:spPr>
          <a:xfrm>
            <a:off x="705786" y="4036702"/>
            <a:ext cx="2183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/>
            </a:lvl9pPr>
          </a:lstStyle>
          <a:p/>
        </p:txBody>
      </p:sp>
      <p:sp>
        <p:nvSpPr>
          <p:cNvPr id="212" name="Google Shape;212;p16"/>
          <p:cNvSpPr txBox="1"/>
          <p:nvPr>
            <p:ph idx="6" type="subTitle"/>
          </p:nvPr>
        </p:nvSpPr>
        <p:spPr>
          <a:xfrm>
            <a:off x="6241002" y="4036702"/>
            <a:ext cx="2183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/>
            </a:lvl9pPr>
          </a:lstStyle>
          <a:p/>
        </p:txBody>
      </p:sp>
      <p:sp>
        <p:nvSpPr>
          <p:cNvPr id="213" name="Google Shape;213;p16"/>
          <p:cNvSpPr txBox="1"/>
          <p:nvPr>
            <p:ph hasCustomPrompt="1" type="title"/>
          </p:nvPr>
        </p:nvSpPr>
        <p:spPr>
          <a:xfrm>
            <a:off x="1022738" y="2120690"/>
            <a:ext cx="1549800" cy="37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400"/>
              <a:buNone/>
              <a:defRPr sz="20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14" name="Google Shape;214;p16"/>
          <p:cNvSpPr txBox="1"/>
          <p:nvPr>
            <p:ph hasCustomPrompt="1" idx="7" type="title"/>
          </p:nvPr>
        </p:nvSpPr>
        <p:spPr>
          <a:xfrm>
            <a:off x="1022738" y="3799744"/>
            <a:ext cx="1549800" cy="34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400"/>
              <a:buNone/>
              <a:defRPr sz="20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15" name="Google Shape;215;p16"/>
          <p:cNvSpPr txBox="1"/>
          <p:nvPr>
            <p:ph hasCustomPrompt="1" idx="8" type="title"/>
          </p:nvPr>
        </p:nvSpPr>
        <p:spPr>
          <a:xfrm>
            <a:off x="3790300" y="2120702"/>
            <a:ext cx="1549800" cy="37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400"/>
              <a:buNone/>
              <a:defRPr sz="20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16" name="Google Shape;216;p16"/>
          <p:cNvSpPr txBox="1"/>
          <p:nvPr>
            <p:ph hasCustomPrompt="1" idx="9" type="title"/>
          </p:nvPr>
        </p:nvSpPr>
        <p:spPr>
          <a:xfrm>
            <a:off x="3790300" y="3799744"/>
            <a:ext cx="1549800" cy="34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400"/>
              <a:buNone/>
              <a:defRPr sz="20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17" name="Google Shape;217;p16"/>
          <p:cNvSpPr txBox="1"/>
          <p:nvPr>
            <p:ph hasCustomPrompt="1" idx="13" type="title"/>
          </p:nvPr>
        </p:nvSpPr>
        <p:spPr>
          <a:xfrm>
            <a:off x="6584238" y="2120702"/>
            <a:ext cx="1549800" cy="37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400"/>
              <a:buNone/>
              <a:defRPr sz="20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18" name="Google Shape;218;p16"/>
          <p:cNvSpPr txBox="1"/>
          <p:nvPr>
            <p:ph hasCustomPrompt="1" idx="14" type="title"/>
          </p:nvPr>
        </p:nvSpPr>
        <p:spPr>
          <a:xfrm>
            <a:off x="6584238" y="3799744"/>
            <a:ext cx="1549800" cy="34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400"/>
              <a:buNone/>
              <a:defRPr sz="20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19" name="Google Shape;219;p16"/>
          <p:cNvSpPr txBox="1"/>
          <p:nvPr>
            <p:ph idx="15" type="title"/>
          </p:nvPr>
        </p:nvSpPr>
        <p:spPr>
          <a:xfrm>
            <a:off x="612650" y="497484"/>
            <a:ext cx="7918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grpSp>
        <p:nvGrpSpPr>
          <p:cNvPr id="220" name="Google Shape;220;p16"/>
          <p:cNvGrpSpPr/>
          <p:nvPr/>
        </p:nvGrpSpPr>
        <p:grpSpPr>
          <a:xfrm>
            <a:off x="692800" y="1245463"/>
            <a:ext cx="7761950" cy="13"/>
            <a:chOff x="692800" y="1245463"/>
            <a:chExt cx="7761950" cy="13"/>
          </a:xfrm>
        </p:grpSpPr>
        <p:cxnSp>
          <p:nvCxnSpPr>
            <p:cNvPr id="221" name="Google Shape;221;p16"/>
            <p:cNvCxnSpPr/>
            <p:nvPr/>
          </p:nvCxnSpPr>
          <p:spPr>
            <a:xfrm>
              <a:off x="692800" y="1245475"/>
              <a:ext cx="4347600" cy="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22" name="Google Shape;222;p16"/>
            <p:cNvCxnSpPr/>
            <p:nvPr/>
          </p:nvCxnSpPr>
          <p:spPr>
            <a:xfrm>
              <a:off x="5040389" y="1245463"/>
              <a:ext cx="402600" cy="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dashDot"/>
              <a:round/>
              <a:headEnd len="med" w="med" type="none"/>
              <a:tailEnd len="med" w="med" type="none"/>
            </a:ln>
          </p:spPr>
        </p:cxnSp>
        <p:cxnSp>
          <p:nvCxnSpPr>
            <p:cNvPr id="223" name="Google Shape;223;p16"/>
            <p:cNvCxnSpPr/>
            <p:nvPr/>
          </p:nvCxnSpPr>
          <p:spPr>
            <a:xfrm>
              <a:off x="5425050" y="1245475"/>
              <a:ext cx="3029700" cy="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CUSTOM_3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7"/>
          <p:cNvSpPr txBox="1"/>
          <p:nvPr>
            <p:ph idx="1" type="subTitle"/>
          </p:nvPr>
        </p:nvSpPr>
        <p:spPr>
          <a:xfrm flipH="1">
            <a:off x="1702525" y="3763475"/>
            <a:ext cx="2548800" cy="59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26" name="Google Shape;226;p17"/>
          <p:cNvSpPr txBox="1"/>
          <p:nvPr>
            <p:ph idx="2" type="subTitle"/>
          </p:nvPr>
        </p:nvSpPr>
        <p:spPr>
          <a:xfrm flipH="1">
            <a:off x="4896100" y="3763475"/>
            <a:ext cx="2548800" cy="59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27" name="Google Shape;227;p17"/>
          <p:cNvSpPr txBox="1"/>
          <p:nvPr>
            <p:ph type="title"/>
          </p:nvPr>
        </p:nvSpPr>
        <p:spPr>
          <a:xfrm>
            <a:off x="1587600" y="784825"/>
            <a:ext cx="2778600" cy="11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8" name="Google Shape;228;p17"/>
          <p:cNvSpPr txBox="1"/>
          <p:nvPr>
            <p:ph idx="3" type="title"/>
          </p:nvPr>
        </p:nvSpPr>
        <p:spPr>
          <a:xfrm>
            <a:off x="4781200" y="784825"/>
            <a:ext cx="2778600" cy="11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grpSp>
        <p:nvGrpSpPr>
          <p:cNvPr id="229" name="Google Shape;229;p17"/>
          <p:cNvGrpSpPr/>
          <p:nvPr/>
        </p:nvGrpSpPr>
        <p:grpSpPr>
          <a:xfrm flipH="1" rot="10800000">
            <a:off x="-6878292" y="2930403"/>
            <a:ext cx="9703906" cy="9703869"/>
            <a:chOff x="-521151" y="-2521376"/>
            <a:chExt cx="10185689" cy="10185650"/>
          </a:xfrm>
        </p:grpSpPr>
        <p:sp>
          <p:nvSpPr>
            <p:cNvPr id="230" name="Google Shape;230;p17"/>
            <p:cNvSpPr/>
            <p:nvPr/>
          </p:nvSpPr>
          <p:spPr>
            <a:xfrm>
              <a:off x="3669041" y="1668811"/>
              <a:ext cx="1805907" cy="1805870"/>
            </a:xfrm>
            <a:custGeom>
              <a:rect b="b" l="l" r="r" t="t"/>
              <a:pathLst>
                <a:path extrusionOk="0" h="48086" w="48087">
                  <a:moveTo>
                    <a:pt x="24044" y="0"/>
                  </a:moveTo>
                  <a:cubicBezTo>
                    <a:pt x="10761" y="0"/>
                    <a:pt x="1" y="10760"/>
                    <a:pt x="1" y="24043"/>
                  </a:cubicBezTo>
                  <a:cubicBezTo>
                    <a:pt x="1" y="37326"/>
                    <a:pt x="10761" y="48086"/>
                    <a:pt x="24044" y="48086"/>
                  </a:cubicBezTo>
                  <a:cubicBezTo>
                    <a:pt x="37326" y="48086"/>
                    <a:pt x="48087" y="37326"/>
                    <a:pt x="48087" y="24043"/>
                  </a:cubicBezTo>
                  <a:cubicBezTo>
                    <a:pt x="48087" y="10760"/>
                    <a:pt x="37326" y="0"/>
                    <a:pt x="24044" y="0"/>
                  </a:cubicBezTo>
                  <a:close/>
                  <a:moveTo>
                    <a:pt x="24044" y="39210"/>
                  </a:moveTo>
                  <a:cubicBezTo>
                    <a:pt x="15654" y="39210"/>
                    <a:pt x="8876" y="32402"/>
                    <a:pt x="8876" y="24043"/>
                  </a:cubicBezTo>
                  <a:cubicBezTo>
                    <a:pt x="8876" y="15684"/>
                    <a:pt x="15685" y="8876"/>
                    <a:pt x="24044" y="8876"/>
                  </a:cubicBezTo>
                  <a:cubicBezTo>
                    <a:pt x="32402" y="8876"/>
                    <a:pt x="39211" y="15684"/>
                    <a:pt x="39211" y="24043"/>
                  </a:cubicBezTo>
                  <a:cubicBezTo>
                    <a:pt x="39211" y="32402"/>
                    <a:pt x="32402" y="39210"/>
                    <a:pt x="24044" y="3921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17"/>
            <p:cNvSpPr/>
            <p:nvPr/>
          </p:nvSpPr>
          <p:spPr>
            <a:xfrm>
              <a:off x="3219279" y="1219050"/>
              <a:ext cx="2705425" cy="2705387"/>
            </a:xfrm>
            <a:custGeom>
              <a:rect b="b" l="l" r="r" t="t"/>
              <a:pathLst>
                <a:path extrusionOk="0" h="72038" w="72039">
                  <a:moveTo>
                    <a:pt x="36020" y="0"/>
                  </a:moveTo>
                  <a:cubicBezTo>
                    <a:pt x="16141" y="0"/>
                    <a:pt x="1" y="16140"/>
                    <a:pt x="1" y="36019"/>
                  </a:cubicBezTo>
                  <a:cubicBezTo>
                    <a:pt x="1" y="55898"/>
                    <a:pt x="16141" y="72038"/>
                    <a:pt x="36020" y="72038"/>
                  </a:cubicBezTo>
                  <a:cubicBezTo>
                    <a:pt x="55898" y="72038"/>
                    <a:pt x="72038" y="55898"/>
                    <a:pt x="72038" y="36019"/>
                  </a:cubicBezTo>
                  <a:cubicBezTo>
                    <a:pt x="72038" y="16140"/>
                    <a:pt x="55898" y="0"/>
                    <a:pt x="36020" y="0"/>
                  </a:cubicBezTo>
                  <a:close/>
                  <a:moveTo>
                    <a:pt x="36020" y="64804"/>
                  </a:moveTo>
                  <a:cubicBezTo>
                    <a:pt x="20123" y="64804"/>
                    <a:pt x="7235" y="51916"/>
                    <a:pt x="7235" y="36019"/>
                  </a:cubicBezTo>
                  <a:cubicBezTo>
                    <a:pt x="7235" y="20122"/>
                    <a:pt x="20123" y="7234"/>
                    <a:pt x="36020" y="7234"/>
                  </a:cubicBezTo>
                  <a:cubicBezTo>
                    <a:pt x="51916" y="7234"/>
                    <a:pt x="64774" y="20122"/>
                    <a:pt x="64774" y="36019"/>
                  </a:cubicBezTo>
                  <a:cubicBezTo>
                    <a:pt x="64774" y="51916"/>
                    <a:pt x="51916" y="64804"/>
                    <a:pt x="36020" y="64804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17"/>
            <p:cNvSpPr/>
            <p:nvPr/>
          </p:nvSpPr>
          <p:spPr>
            <a:xfrm>
              <a:off x="2608556" y="609492"/>
              <a:ext cx="3926863" cy="3925662"/>
            </a:xfrm>
            <a:custGeom>
              <a:rect b="b" l="l" r="r" t="t"/>
              <a:pathLst>
                <a:path extrusionOk="0" h="104531" w="104563">
                  <a:moveTo>
                    <a:pt x="52282" y="0"/>
                  </a:moveTo>
                  <a:cubicBezTo>
                    <a:pt x="23406" y="0"/>
                    <a:pt x="1" y="23374"/>
                    <a:pt x="1" y="52250"/>
                  </a:cubicBezTo>
                  <a:cubicBezTo>
                    <a:pt x="1" y="81126"/>
                    <a:pt x="23406" y="104530"/>
                    <a:pt x="52282" y="104530"/>
                  </a:cubicBezTo>
                  <a:cubicBezTo>
                    <a:pt x="81157" y="104530"/>
                    <a:pt x="104562" y="81126"/>
                    <a:pt x="104562" y="52250"/>
                  </a:cubicBezTo>
                  <a:cubicBezTo>
                    <a:pt x="104562" y="23374"/>
                    <a:pt x="81157" y="0"/>
                    <a:pt x="52282" y="0"/>
                  </a:cubicBezTo>
                  <a:close/>
                  <a:moveTo>
                    <a:pt x="52282" y="94014"/>
                  </a:moveTo>
                  <a:cubicBezTo>
                    <a:pt x="29211" y="94014"/>
                    <a:pt x="10518" y="75320"/>
                    <a:pt x="10518" y="52250"/>
                  </a:cubicBezTo>
                  <a:cubicBezTo>
                    <a:pt x="10518" y="29180"/>
                    <a:pt x="29211" y="10487"/>
                    <a:pt x="52282" y="10487"/>
                  </a:cubicBezTo>
                  <a:cubicBezTo>
                    <a:pt x="75352" y="10487"/>
                    <a:pt x="94045" y="29180"/>
                    <a:pt x="94045" y="52250"/>
                  </a:cubicBezTo>
                  <a:cubicBezTo>
                    <a:pt x="94045" y="75320"/>
                    <a:pt x="75352" y="94014"/>
                    <a:pt x="52282" y="94014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17"/>
            <p:cNvSpPr/>
            <p:nvPr/>
          </p:nvSpPr>
          <p:spPr>
            <a:xfrm>
              <a:off x="1832327" y="-167901"/>
              <a:ext cx="5479312" cy="5479275"/>
            </a:xfrm>
            <a:custGeom>
              <a:rect b="b" l="l" r="r" t="t"/>
              <a:pathLst>
                <a:path extrusionOk="0" h="145900" w="145901">
                  <a:moveTo>
                    <a:pt x="72951" y="1"/>
                  </a:moveTo>
                  <a:cubicBezTo>
                    <a:pt x="32646" y="1"/>
                    <a:pt x="1" y="32676"/>
                    <a:pt x="1" y="72950"/>
                  </a:cubicBezTo>
                  <a:cubicBezTo>
                    <a:pt x="1" y="113224"/>
                    <a:pt x="32676" y="145899"/>
                    <a:pt x="72951" y="145899"/>
                  </a:cubicBezTo>
                  <a:cubicBezTo>
                    <a:pt x="113225" y="145899"/>
                    <a:pt x="145900" y="113224"/>
                    <a:pt x="145900" y="72950"/>
                  </a:cubicBezTo>
                  <a:cubicBezTo>
                    <a:pt x="145900" y="32676"/>
                    <a:pt x="113225" y="1"/>
                    <a:pt x="72951" y="1"/>
                  </a:cubicBezTo>
                  <a:close/>
                  <a:moveTo>
                    <a:pt x="72951" y="131249"/>
                  </a:moveTo>
                  <a:cubicBezTo>
                    <a:pt x="40761" y="131249"/>
                    <a:pt x="14652" y="105139"/>
                    <a:pt x="14652" y="72950"/>
                  </a:cubicBezTo>
                  <a:cubicBezTo>
                    <a:pt x="14652" y="40761"/>
                    <a:pt x="40761" y="14651"/>
                    <a:pt x="72951" y="14651"/>
                  </a:cubicBezTo>
                  <a:cubicBezTo>
                    <a:pt x="105140" y="14651"/>
                    <a:pt x="131249" y="40761"/>
                    <a:pt x="131249" y="72950"/>
                  </a:cubicBezTo>
                  <a:cubicBezTo>
                    <a:pt x="131249" y="105139"/>
                    <a:pt x="105140" y="131249"/>
                    <a:pt x="72951" y="131249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17"/>
            <p:cNvSpPr/>
            <p:nvPr/>
          </p:nvSpPr>
          <p:spPr>
            <a:xfrm>
              <a:off x="804966" y="-1195260"/>
              <a:ext cx="7534021" cy="7533984"/>
            </a:xfrm>
            <a:custGeom>
              <a:rect b="b" l="l" r="r" t="t"/>
              <a:pathLst>
                <a:path extrusionOk="0" h="200612" w="200613">
                  <a:moveTo>
                    <a:pt x="100307" y="1"/>
                  </a:moveTo>
                  <a:cubicBezTo>
                    <a:pt x="44895" y="1"/>
                    <a:pt x="1" y="44925"/>
                    <a:pt x="1" y="100306"/>
                  </a:cubicBezTo>
                  <a:cubicBezTo>
                    <a:pt x="1" y="155687"/>
                    <a:pt x="44895" y="200611"/>
                    <a:pt x="100307" y="200611"/>
                  </a:cubicBezTo>
                  <a:cubicBezTo>
                    <a:pt x="155687" y="200611"/>
                    <a:pt x="200612" y="155687"/>
                    <a:pt x="200612" y="100306"/>
                  </a:cubicBezTo>
                  <a:cubicBezTo>
                    <a:pt x="200612" y="44925"/>
                    <a:pt x="155687" y="1"/>
                    <a:pt x="100307" y="1"/>
                  </a:cubicBezTo>
                  <a:close/>
                  <a:moveTo>
                    <a:pt x="100307" y="180459"/>
                  </a:moveTo>
                  <a:cubicBezTo>
                    <a:pt x="56050" y="180459"/>
                    <a:pt x="20153" y="144562"/>
                    <a:pt x="20153" y="100306"/>
                  </a:cubicBezTo>
                  <a:cubicBezTo>
                    <a:pt x="20153" y="56050"/>
                    <a:pt x="56050" y="20153"/>
                    <a:pt x="100307" y="20153"/>
                  </a:cubicBezTo>
                  <a:cubicBezTo>
                    <a:pt x="144563" y="20153"/>
                    <a:pt x="180460" y="56050"/>
                    <a:pt x="180460" y="100306"/>
                  </a:cubicBezTo>
                  <a:cubicBezTo>
                    <a:pt x="180460" y="144562"/>
                    <a:pt x="144563" y="180459"/>
                    <a:pt x="100307" y="180459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17"/>
            <p:cNvSpPr/>
            <p:nvPr/>
          </p:nvSpPr>
          <p:spPr>
            <a:xfrm>
              <a:off x="-521151" y="-2521376"/>
              <a:ext cx="10185689" cy="10185650"/>
            </a:xfrm>
            <a:custGeom>
              <a:rect b="b" l="l" r="r" t="t"/>
              <a:pathLst>
                <a:path extrusionOk="0" h="265476" w="265477">
                  <a:moveTo>
                    <a:pt x="132739" y="1"/>
                  </a:moveTo>
                  <a:cubicBezTo>
                    <a:pt x="59424" y="1"/>
                    <a:pt x="0" y="59424"/>
                    <a:pt x="0" y="132738"/>
                  </a:cubicBezTo>
                  <a:cubicBezTo>
                    <a:pt x="0" y="206022"/>
                    <a:pt x="59424" y="265476"/>
                    <a:pt x="132739" y="265476"/>
                  </a:cubicBezTo>
                  <a:cubicBezTo>
                    <a:pt x="206023" y="265476"/>
                    <a:pt x="265477" y="206022"/>
                    <a:pt x="265477" y="132738"/>
                  </a:cubicBezTo>
                  <a:cubicBezTo>
                    <a:pt x="265477" y="59424"/>
                    <a:pt x="206023" y="1"/>
                    <a:pt x="132739" y="1"/>
                  </a:cubicBezTo>
                  <a:close/>
                  <a:moveTo>
                    <a:pt x="132739" y="238788"/>
                  </a:moveTo>
                  <a:cubicBezTo>
                    <a:pt x="74166" y="238788"/>
                    <a:pt x="26688" y="191310"/>
                    <a:pt x="26688" y="132738"/>
                  </a:cubicBezTo>
                  <a:cubicBezTo>
                    <a:pt x="26688" y="74166"/>
                    <a:pt x="74166" y="26688"/>
                    <a:pt x="132739" y="26688"/>
                  </a:cubicBezTo>
                  <a:cubicBezTo>
                    <a:pt x="191311" y="26688"/>
                    <a:pt x="238789" y="74166"/>
                    <a:pt x="238789" y="132738"/>
                  </a:cubicBezTo>
                  <a:cubicBezTo>
                    <a:pt x="238789" y="191310"/>
                    <a:pt x="191311" y="238788"/>
                    <a:pt x="132739" y="238788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17"/>
            <p:cNvSpPr/>
            <p:nvPr/>
          </p:nvSpPr>
          <p:spPr>
            <a:xfrm>
              <a:off x="4143927" y="2143658"/>
              <a:ext cx="856141" cy="856179"/>
            </a:xfrm>
            <a:custGeom>
              <a:rect b="b" l="l" r="r" t="t"/>
              <a:pathLst>
                <a:path extrusionOk="0" h="22798" w="22797">
                  <a:moveTo>
                    <a:pt x="11399" y="1"/>
                  </a:moveTo>
                  <a:cubicBezTo>
                    <a:pt x="5107" y="1"/>
                    <a:pt x="0" y="5107"/>
                    <a:pt x="0" y="11399"/>
                  </a:cubicBezTo>
                  <a:cubicBezTo>
                    <a:pt x="0" y="17691"/>
                    <a:pt x="5107" y="22797"/>
                    <a:pt x="11399" y="22797"/>
                  </a:cubicBezTo>
                  <a:cubicBezTo>
                    <a:pt x="17690" y="22797"/>
                    <a:pt x="22797" y="17691"/>
                    <a:pt x="22797" y="11399"/>
                  </a:cubicBezTo>
                  <a:cubicBezTo>
                    <a:pt x="22797" y="5107"/>
                    <a:pt x="17690" y="1"/>
                    <a:pt x="11399" y="1"/>
                  </a:cubicBezTo>
                  <a:close/>
                  <a:moveTo>
                    <a:pt x="11399" y="18572"/>
                  </a:moveTo>
                  <a:cubicBezTo>
                    <a:pt x="7417" y="18572"/>
                    <a:pt x="4225" y="15381"/>
                    <a:pt x="4225" y="11399"/>
                  </a:cubicBezTo>
                  <a:cubicBezTo>
                    <a:pt x="4225" y="7448"/>
                    <a:pt x="7417" y="4226"/>
                    <a:pt x="11399" y="4226"/>
                  </a:cubicBezTo>
                  <a:cubicBezTo>
                    <a:pt x="15350" y="4226"/>
                    <a:pt x="18572" y="7448"/>
                    <a:pt x="18572" y="11399"/>
                  </a:cubicBezTo>
                  <a:cubicBezTo>
                    <a:pt x="18572" y="15381"/>
                    <a:pt x="15380" y="18572"/>
                    <a:pt x="11399" y="18572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7" name="Google Shape;237;p17"/>
          <p:cNvGrpSpPr/>
          <p:nvPr/>
        </p:nvGrpSpPr>
        <p:grpSpPr>
          <a:xfrm flipH="1" rot="10800000">
            <a:off x="6310906" y="-7483415"/>
            <a:ext cx="9703906" cy="9703869"/>
            <a:chOff x="-521151" y="-2521376"/>
            <a:chExt cx="10185689" cy="10185650"/>
          </a:xfrm>
        </p:grpSpPr>
        <p:sp>
          <p:nvSpPr>
            <p:cNvPr id="238" name="Google Shape;238;p17"/>
            <p:cNvSpPr/>
            <p:nvPr/>
          </p:nvSpPr>
          <p:spPr>
            <a:xfrm>
              <a:off x="3669041" y="1668811"/>
              <a:ext cx="1805907" cy="1805870"/>
            </a:xfrm>
            <a:custGeom>
              <a:rect b="b" l="l" r="r" t="t"/>
              <a:pathLst>
                <a:path extrusionOk="0" h="48086" w="48087">
                  <a:moveTo>
                    <a:pt x="24044" y="0"/>
                  </a:moveTo>
                  <a:cubicBezTo>
                    <a:pt x="10761" y="0"/>
                    <a:pt x="1" y="10760"/>
                    <a:pt x="1" y="24043"/>
                  </a:cubicBezTo>
                  <a:cubicBezTo>
                    <a:pt x="1" y="37326"/>
                    <a:pt x="10761" y="48086"/>
                    <a:pt x="24044" y="48086"/>
                  </a:cubicBezTo>
                  <a:cubicBezTo>
                    <a:pt x="37326" y="48086"/>
                    <a:pt x="48087" y="37326"/>
                    <a:pt x="48087" y="24043"/>
                  </a:cubicBezTo>
                  <a:cubicBezTo>
                    <a:pt x="48087" y="10760"/>
                    <a:pt x="37326" y="0"/>
                    <a:pt x="24044" y="0"/>
                  </a:cubicBezTo>
                  <a:close/>
                  <a:moveTo>
                    <a:pt x="24044" y="39210"/>
                  </a:moveTo>
                  <a:cubicBezTo>
                    <a:pt x="15654" y="39210"/>
                    <a:pt x="8876" y="32402"/>
                    <a:pt x="8876" y="24043"/>
                  </a:cubicBezTo>
                  <a:cubicBezTo>
                    <a:pt x="8876" y="15684"/>
                    <a:pt x="15685" y="8876"/>
                    <a:pt x="24044" y="8876"/>
                  </a:cubicBezTo>
                  <a:cubicBezTo>
                    <a:pt x="32402" y="8876"/>
                    <a:pt x="39211" y="15684"/>
                    <a:pt x="39211" y="24043"/>
                  </a:cubicBezTo>
                  <a:cubicBezTo>
                    <a:pt x="39211" y="32402"/>
                    <a:pt x="32402" y="39210"/>
                    <a:pt x="24044" y="3921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17"/>
            <p:cNvSpPr/>
            <p:nvPr/>
          </p:nvSpPr>
          <p:spPr>
            <a:xfrm>
              <a:off x="3219279" y="1219050"/>
              <a:ext cx="2705425" cy="2705387"/>
            </a:xfrm>
            <a:custGeom>
              <a:rect b="b" l="l" r="r" t="t"/>
              <a:pathLst>
                <a:path extrusionOk="0" h="72038" w="72039">
                  <a:moveTo>
                    <a:pt x="36020" y="0"/>
                  </a:moveTo>
                  <a:cubicBezTo>
                    <a:pt x="16141" y="0"/>
                    <a:pt x="1" y="16140"/>
                    <a:pt x="1" y="36019"/>
                  </a:cubicBezTo>
                  <a:cubicBezTo>
                    <a:pt x="1" y="55898"/>
                    <a:pt x="16141" y="72038"/>
                    <a:pt x="36020" y="72038"/>
                  </a:cubicBezTo>
                  <a:cubicBezTo>
                    <a:pt x="55898" y="72038"/>
                    <a:pt x="72038" y="55898"/>
                    <a:pt x="72038" y="36019"/>
                  </a:cubicBezTo>
                  <a:cubicBezTo>
                    <a:pt x="72038" y="16140"/>
                    <a:pt x="55898" y="0"/>
                    <a:pt x="36020" y="0"/>
                  </a:cubicBezTo>
                  <a:close/>
                  <a:moveTo>
                    <a:pt x="36020" y="64804"/>
                  </a:moveTo>
                  <a:cubicBezTo>
                    <a:pt x="20123" y="64804"/>
                    <a:pt x="7235" y="51916"/>
                    <a:pt x="7235" y="36019"/>
                  </a:cubicBezTo>
                  <a:cubicBezTo>
                    <a:pt x="7235" y="20122"/>
                    <a:pt x="20123" y="7234"/>
                    <a:pt x="36020" y="7234"/>
                  </a:cubicBezTo>
                  <a:cubicBezTo>
                    <a:pt x="51916" y="7234"/>
                    <a:pt x="64774" y="20122"/>
                    <a:pt x="64774" y="36019"/>
                  </a:cubicBezTo>
                  <a:cubicBezTo>
                    <a:pt x="64774" y="51916"/>
                    <a:pt x="51916" y="64804"/>
                    <a:pt x="36020" y="64804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17"/>
            <p:cNvSpPr/>
            <p:nvPr/>
          </p:nvSpPr>
          <p:spPr>
            <a:xfrm>
              <a:off x="2608556" y="609492"/>
              <a:ext cx="3926863" cy="3925662"/>
            </a:xfrm>
            <a:custGeom>
              <a:rect b="b" l="l" r="r" t="t"/>
              <a:pathLst>
                <a:path extrusionOk="0" h="104531" w="104563">
                  <a:moveTo>
                    <a:pt x="52282" y="0"/>
                  </a:moveTo>
                  <a:cubicBezTo>
                    <a:pt x="23406" y="0"/>
                    <a:pt x="1" y="23374"/>
                    <a:pt x="1" y="52250"/>
                  </a:cubicBezTo>
                  <a:cubicBezTo>
                    <a:pt x="1" y="81126"/>
                    <a:pt x="23406" y="104530"/>
                    <a:pt x="52282" y="104530"/>
                  </a:cubicBezTo>
                  <a:cubicBezTo>
                    <a:pt x="81157" y="104530"/>
                    <a:pt x="104562" y="81126"/>
                    <a:pt x="104562" y="52250"/>
                  </a:cubicBezTo>
                  <a:cubicBezTo>
                    <a:pt x="104562" y="23374"/>
                    <a:pt x="81157" y="0"/>
                    <a:pt x="52282" y="0"/>
                  </a:cubicBezTo>
                  <a:close/>
                  <a:moveTo>
                    <a:pt x="52282" y="94014"/>
                  </a:moveTo>
                  <a:cubicBezTo>
                    <a:pt x="29211" y="94014"/>
                    <a:pt x="10518" y="75320"/>
                    <a:pt x="10518" y="52250"/>
                  </a:cubicBezTo>
                  <a:cubicBezTo>
                    <a:pt x="10518" y="29180"/>
                    <a:pt x="29211" y="10487"/>
                    <a:pt x="52282" y="10487"/>
                  </a:cubicBezTo>
                  <a:cubicBezTo>
                    <a:pt x="75352" y="10487"/>
                    <a:pt x="94045" y="29180"/>
                    <a:pt x="94045" y="52250"/>
                  </a:cubicBezTo>
                  <a:cubicBezTo>
                    <a:pt x="94045" y="75320"/>
                    <a:pt x="75352" y="94014"/>
                    <a:pt x="52282" y="94014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17"/>
            <p:cNvSpPr/>
            <p:nvPr/>
          </p:nvSpPr>
          <p:spPr>
            <a:xfrm>
              <a:off x="1832327" y="-167901"/>
              <a:ext cx="5479312" cy="5479275"/>
            </a:xfrm>
            <a:custGeom>
              <a:rect b="b" l="l" r="r" t="t"/>
              <a:pathLst>
                <a:path extrusionOk="0" h="145900" w="145901">
                  <a:moveTo>
                    <a:pt x="72951" y="1"/>
                  </a:moveTo>
                  <a:cubicBezTo>
                    <a:pt x="32646" y="1"/>
                    <a:pt x="1" y="32676"/>
                    <a:pt x="1" y="72950"/>
                  </a:cubicBezTo>
                  <a:cubicBezTo>
                    <a:pt x="1" y="113224"/>
                    <a:pt x="32676" y="145899"/>
                    <a:pt x="72951" y="145899"/>
                  </a:cubicBezTo>
                  <a:cubicBezTo>
                    <a:pt x="113225" y="145899"/>
                    <a:pt x="145900" y="113224"/>
                    <a:pt x="145900" y="72950"/>
                  </a:cubicBezTo>
                  <a:cubicBezTo>
                    <a:pt x="145900" y="32676"/>
                    <a:pt x="113225" y="1"/>
                    <a:pt x="72951" y="1"/>
                  </a:cubicBezTo>
                  <a:close/>
                  <a:moveTo>
                    <a:pt x="72951" y="131249"/>
                  </a:moveTo>
                  <a:cubicBezTo>
                    <a:pt x="40761" y="131249"/>
                    <a:pt x="14652" y="105139"/>
                    <a:pt x="14652" y="72950"/>
                  </a:cubicBezTo>
                  <a:cubicBezTo>
                    <a:pt x="14652" y="40761"/>
                    <a:pt x="40761" y="14651"/>
                    <a:pt x="72951" y="14651"/>
                  </a:cubicBezTo>
                  <a:cubicBezTo>
                    <a:pt x="105140" y="14651"/>
                    <a:pt x="131249" y="40761"/>
                    <a:pt x="131249" y="72950"/>
                  </a:cubicBezTo>
                  <a:cubicBezTo>
                    <a:pt x="131249" y="105139"/>
                    <a:pt x="105140" y="131249"/>
                    <a:pt x="72951" y="131249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17"/>
            <p:cNvSpPr/>
            <p:nvPr/>
          </p:nvSpPr>
          <p:spPr>
            <a:xfrm>
              <a:off x="804966" y="-1195260"/>
              <a:ext cx="7534021" cy="7533984"/>
            </a:xfrm>
            <a:custGeom>
              <a:rect b="b" l="l" r="r" t="t"/>
              <a:pathLst>
                <a:path extrusionOk="0" h="200612" w="200613">
                  <a:moveTo>
                    <a:pt x="100307" y="1"/>
                  </a:moveTo>
                  <a:cubicBezTo>
                    <a:pt x="44895" y="1"/>
                    <a:pt x="1" y="44925"/>
                    <a:pt x="1" y="100306"/>
                  </a:cubicBezTo>
                  <a:cubicBezTo>
                    <a:pt x="1" y="155687"/>
                    <a:pt x="44895" y="200611"/>
                    <a:pt x="100307" y="200611"/>
                  </a:cubicBezTo>
                  <a:cubicBezTo>
                    <a:pt x="155687" y="200611"/>
                    <a:pt x="200612" y="155687"/>
                    <a:pt x="200612" y="100306"/>
                  </a:cubicBezTo>
                  <a:cubicBezTo>
                    <a:pt x="200612" y="44925"/>
                    <a:pt x="155687" y="1"/>
                    <a:pt x="100307" y="1"/>
                  </a:cubicBezTo>
                  <a:close/>
                  <a:moveTo>
                    <a:pt x="100307" y="180459"/>
                  </a:moveTo>
                  <a:cubicBezTo>
                    <a:pt x="56050" y="180459"/>
                    <a:pt x="20153" y="144562"/>
                    <a:pt x="20153" y="100306"/>
                  </a:cubicBezTo>
                  <a:cubicBezTo>
                    <a:pt x="20153" y="56050"/>
                    <a:pt x="56050" y="20153"/>
                    <a:pt x="100307" y="20153"/>
                  </a:cubicBezTo>
                  <a:cubicBezTo>
                    <a:pt x="144563" y="20153"/>
                    <a:pt x="180460" y="56050"/>
                    <a:pt x="180460" y="100306"/>
                  </a:cubicBezTo>
                  <a:cubicBezTo>
                    <a:pt x="180460" y="144562"/>
                    <a:pt x="144563" y="180459"/>
                    <a:pt x="100307" y="180459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17"/>
            <p:cNvSpPr/>
            <p:nvPr/>
          </p:nvSpPr>
          <p:spPr>
            <a:xfrm>
              <a:off x="-521151" y="-2521376"/>
              <a:ext cx="10185689" cy="10185650"/>
            </a:xfrm>
            <a:custGeom>
              <a:rect b="b" l="l" r="r" t="t"/>
              <a:pathLst>
                <a:path extrusionOk="0" h="265476" w="265477">
                  <a:moveTo>
                    <a:pt x="132739" y="1"/>
                  </a:moveTo>
                  <a:cubicBezTo>
                    <a:pt x="59424" y="1"/>
                    <a:pt x="0" y="59424"/>
                    <a:pt x="0" y="132738"/>
                  </a:cubicBezTo>
                  <a:cubicBezTo>
                    <a:pt x="0" y="206022"/>
                    <a:pt x="59424" y="265476"/>
                    <a:pt x="132739" y="265476"/>
                  </a:cubicBezTo>
                  <a:cubicBezTo>
                    <a:pt x="206023" y="265476"/>
                    <a:pt x="265477" y="206022"/>
                    <a:pt x="265477" y="132738"/>
                  </a:cubicBezTo>
                  <a:cubicBezTo>
                    <a:pt x="265477" y="59424"/>
                    <a:pt x="206023" y="1"/>
                    <a:pt x="132739" y="1"/>
                  </a:cubicBezTo>
                  <a:close/>
                  <a:moveTo>
                    <a:pt x="132739" y="238788"/>
                  </a:moveTo>
                  <a:cubicBezTo>
                    <a:pt x="74166" y="238788"/>
                    <a:pt x="26688" y="191310"/>
                    <a:pt x="26688" y="132738"/>
                  </a:cubicBezTo>
                  <a:cubicBezTo>
                    <a:pt x="26688" y="74166"/>
                    <a:pt x="74166" y="26688"/>
                    <a:pt x="132739" y="26688"/>
                  </a:cubicBezTo>
                  <a:cubicBezTo>
                    <a:pt x="191311" y="26688"/>
                    <a:pt x="238789" y="74166"/>
                    <a:pt x="238789" y="132738"/>
                  </a:cubicBezTo>
                  <a:cubicBezTo>
                    <a:pt x="238789" y="191310"/>
                    <a:pt x="191311" y="238788"/>
                    <a:pt x="132739" y="238788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17"/>
            <p:cNvSpPr/>
            <p:nvPr/>
          </p:nvSpPr>
          <p:spPr>
            <a:xfrm>
              <a:off x="4143927" y="2143658"/>
              <a:ext cx="856141" cy="856179"/>
            </a:xfrm>
            <a:custGeom>
              <a:rect b="b" l="l" r="r" t="t"/>
              <a:pathLst>
                <a:path extrusionOk="0" h="22798" w="22797">
                  <a:moveTo>
                    <a:pt x="11399" y="1"/>
                  </a:moveTo>
                  <a:cubicBezTo>
                    <a:pt x="5107" y="1"/>
                    <a:pt x="0" y="5107"/>
                    <a:pt x="0" y="11399"/>
                  </a:cubicBezTo>
                  <a:cubicBezTo>
                    <a:pt x="0" y="17691"/>
                    <a:pt x="5107" y="22797"/>
                    <a:pt x="11399" y="22797"/>
                  </a:cubicBezTo>
                  <a:cubicBezTo>
                    <a:pt x="17690" y="22797"/>
                    <a:pt x="22797" y="17691"/>
                    <a:pt x="22797" y="11399"/>
                  </a:cubicBezTo>
                  <a:cubicBezTo>
                    <a:pt x="22797" y="5107"/>
                    <a:pt x="17690" y="1"/>
                    <a:pt x="11399" y="1"/>
                  </a:cubicBezTo>
                  <a:close/>
                  <a:moveTo>
                    <a:pt x="11399" y="18572"/>
                  </a:moveTo>
                  <a:cubicBezTo>
                    <a:pt x="7417" y="18572"/>
                    <a:pt x="4225" y="15381"/>
                    <a:pt x="4225" y="11399"/>
                  </a:cubicBezTo>
                  <a:cubicBezTo>
                    <a:pt x="4225" y="7448"/>
                    <a:pt x="7417" y="4226"/>
                    <a:pt x="11399" y="4226"/>
                  </a:cubicBezTo>
                  <a:cubicBezTo>
                    <a:pt x="15350" y="4226"/>
                    <a:pt x="18572" y="7448"/>
                    <a:pt x="18572" y="11399"/>
                  </a:cubicBezTo>
                  <a:cubicBezTo>
                    <a:pt x="18572" y="15381"/>
                    <a:pt x="15380" y="18572"/>
                    <a:pt x="11399" y="18572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columns">
  <p:cSld name="CUSTOM_4"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18"/>
          <p:cNvSpPr txBox="1"/>
          <p:nvPr>
            <p:ph idx="1" type="subTitle"/>
          </p:nvPr>
        </p:nvSpPr>
        <p:spPr>
          <a:xfrm flipH="1">
            <a:off x="1858275" y="3667267"/>
            <a:ext cx="1564200" cy="6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7" name="Google Shape;247;p18"/>
          <p:cNvSpPr txBox="1"/>
          <p:nvPr>
            <p:ph idx="2" type="subTitle"/>
          </p:nvPr>
        </p:nvSpPr>
        <p:spPr>
          <a:xfrm flipH="1">
            <a:off x="1855644" y="2356267"/>
            <a:ext cx="1564200" cy="60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8" name="Google Shape;248;p18"/>
          <p:cNvSpPr txBox="1"/>
          <p:nvPr>
            <p:ph idx="3" type="subTitle"/>
          </p:nvPr>
        </p:nvSpPr>
        <p:spPr>
          <a:xfrm flipH="1">
            <a:off x="5742575" y="3663017"/>
            <a:ext cx="1561500" cy="60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9" name="Google Shape;249;p18"/>
          <p:cNvSpPr txBox="1"/>
          <p:nvPr>
            <p:ph idx="4" type="subTitle"/>
          </p:nvPr>
        </p:nvSpPr>
        <p:spPr>
          <a:xfrm flipH="1">
            <a:off x="5739948" y="2355092"/>
            <a:ext cx="1561500" cy="61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0" name="Google Shape;250;p18"/>
          <p:cNvSpPr txBox="1"/>
          <p:nvPr>
            <p:ph idx="5" type="subTitle"/>
          </p:nvPr>
        </p:nvSpPr>
        <p:spPr>
          <a:xfrm flipH="1">
            <a:off x="1464975" y="3362770"/>
            <a:ext cx="1957500" cy="44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exend Deca"/>
              <a:buNone/>
              <a:defRPr b="1" sz="2000">
                <a:solidFill>
                  <a:schemeClr val="accent2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exend Deca"/>
              <a:buNone/>
              <a:defRPr>
                <a:latin typeface="Lexend Deca"/>
                <a:ea typeface="Lexend Deca"/>
                <a:cs typeface="Lexend Deca"/>
                <a:sym typeface="Lexend Dec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exend Deca"/>
              <a:buNone/>
              <a:defRPr>
                <a:latin typeface="Lexend Deca"/>
                <a:ea typeface="Lexend Deca"/>
                <a:cs typeface="Lexend Deca"/>
                <a:sym typeface="Lexend Dec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exend Deca"/>
              <a:buNone/>
              <a:defRPr>
                <a:latin typeface="Lexend Deca"/>
                <a:ea typeface="Lexend Deca"/>
                <a:cs typeface="Lexend Deca"/>
                <a:sym typeface="Lexend Dec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exend Deca"/>
              <a:buNone/>
              <a:defRPr>
                <a:latin typeface="Lexend Deca"/>
                <a:ea typeface="Lexend Deca"/>
                <a:cs typeface="Lexend Deca"/>
                <a:sym typeface="Lexend Dec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exend Deca"/>
              <a:buNone/>
              <a:defRPr>
                <a:latin typeface="Lexend Deca"/>
                <a:ea typeface="Lexend Deca"/>
                <a:cs typeface="Lexend Deca"/>
                <a:sym typeface="Lexend Dec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exend Deca"/>
              <a:buNone/>
              <a:defRPr>
                <a:latin typeface="Lexend Deca"/>
                <a:ea typeface="Lexend Deca"/>
                <a:cs typeface="Lexend Deca"/>
                <a:sym typeface="Lexend Dec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exend Deca"/>
              <a:buNone/>
              <a:defRPr>
                <a:latin typeface="Lexend Deca"/>
                <a:ea typeface="Lexend Deca"/>
                <a:cs typeface="Lexend Deca"/>
                <a:sym typeface="Lexend Dec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exend Deca"/>
              <a:buNone/>
              <a:defRPr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/>
        </p:txBody>
      </p:sp>
      <p:sp>
        <p:nvSpPr>
          <p:cNvPr id="251" name="Google Shape;251;p18"/>
          <p:cNvSpPr txBox="1"/>
          <p:nvPr>
            <p:ph idx="6" type="subTitle"/>
          </p:nvPr>
        </p:nvSpPr>
        <p:spPr>
          <a:xfrm flipH="1">
            <a:off x="1461696" y="2053792"/>
            <a:ext cx="1957500" cy="44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None/>
              <a:defRPr b="1" sz="2000">
                <a:solidFill>
                  <a:schemeClr val="accent2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252" name="Google Shape;252;p18"/>
          <p:cNvSpPr txBox="1"/>
          <p:nvPr>
            <p:ph idx="7" type="subTitle"/>
          </p:nvPr>
        </p:nvSpPr>
        <p:spPr>
          <a:xfrm flipH="1">
            <a:off x="5743200" y="3362767"/>
            <a:ext cx="2043300" cy="44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exend Deca"/>
              <a:buNone/>
              <a:defRPr b="1" sz="2000">
                <a:solidFill>
                  <a:schemeClr val="accent2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exend Deca"/>
              <a:buNone/>
              <a:defRPr>
                <a:latin typeface="Lexend Deca"/>
                <a:ea typeface="Lexend Deca"/>
                <a:cs typeface="Lexend Deca"/>
                <a:sym typeface="Lexend Dec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exend Deca"/>
              <a:buNone/>
              <a:defRPr>
                <a:latin typeface="Lexend Deca"/>
                <a:ea typeface="Lexend Deca"/>
                <a:cs typeface="Lexend Deca"/>
                <a:sym typeface="Lexend Dec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exend Deca"/>
              <a:buNone/>
              <a:defRPr>
                <a:latin typeface="Lexend Deca"/>
                <a:ea typeface="Lexend Deca"/>
                <a:cs typeface="Lexend Deca"/>
                <a:sym typeface="Lexend Dec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exend Deca"/>
              <a:buNone/>
              <a:defRPr>
                <a:latin typeface="Lexend Deca"/>
                <a:ea typeface="Lexend Deca"/>
                <a:cs typeface="Lexend Deca"/>
                <a:sym typeface="Lexend Dec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exend Deca"/>
              <a:buNone/>
              <a:defRPr>
                <a:latin typeface="Lexend Deca"/>
                <a:ea typeface="Lexend Deca"/>
                <a:cs typeface="Lexend Deca"/>
                <a:sym typeface="Lexend Dec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exend Deca"/>
              <a:buNone/>
              <a:defRPr>
                <a:latin typeface="Lexend Deca"/>
                <a:ea typeface="Lexend Deca"/>
                <a:cs typeface="Lexend Deca"/>
                <a:sym typeface="Lexend Dec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exend Deca"/>
              <a:buNone/>
              <a:defRPr>
                <a:latin typeface="Lexend Deca"/>
                <a:ea typeface="Lexend Deca"/>
                <a:cs typeface="Lexend Deca"/>
                <a:sym typeface="Lexend Dec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exend Deca"/>
              <a:buNone/>
              <a:defRPr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/>
        </p:txBody>
      </p:sp>
      <p:sp>
        <p:nvSpPr>
          <p:cNvPr id="253" name="Google Shape;253;p18"/>
          <p:cNvSpPr txBox="1"/>
          <p:nvPr>
            <p:ph idx="8" type="subTitle"/>
          </p:nvPr>
        </p:nvSpPr>
        <p:spPr>
          <a:xfrm flipH="1">
            <a:off x="5740040" y="2053792"/>
            <a:ext cx="1960800" cy="44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None/>
              <a:defRPr b="1" sz="2000">
                <a:solidFill>
                  <a:schemeClr val="accent2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254" name="Google Shape;254;p18"/>
          <p:cNvSpPr txBox="1"/>
          <p:nvPr>
            <p:ph type="title"/>
          </p:nvPr>
        </p:nvSpPr>
        <p:spPr>
          <a:xfrm>
            <a:off x="612650" y="497484"/>
            <a:ext cx="7918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grpSp>
        <p:nvGrpSpPr>
          <p:cNvPr id="255" name="Google Shape;255;p18"/>
          <p:cNvGrpSpPr/>
          <p:nvPr/>
        </p:nvGrpSpPr>
        <p:grpSpPr>
          <a:xfrm>
            <a:off x="692800" y="1245463"/>
            <a:ext cx="7761825" cy="13"/>
            <a:chOff x="692800" y="1245463"/>
            <a:chExt cx="7761825" cy="13"/>
          </a:xfrm>
        </p:grpSpPr>
        <p:cxnSp>
          <p:nvCxnSpPr>
            <p:cNvPr id="256" name="Google Shape;256;p18"/>
            <p:cNvCxnSpPr/>
            <p:nvPr/>
          </p:nvCxnSpPr>
          <p:spPr>
            <a:xfrm>
              <a:off x="692800" y="1245475"/>
              <a:ext cx="5504100" cy="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7" name="Google Shape;257;p18"/>
            <p:cNvCxnSpPr/>
            <p:nvPr/>
          </p:nvCxnSpPr>
          <p:spPr>
            <a:xfrm>
              <a:off x="6196889" y="1245463"/>
              <a:ext cx="402600" cy="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dashDot"/>
              <a:round/>
              <a:headEnd len="med" w="med" type="none"/>
              <a:tailEnd len="med" w="med" type="none"/>
            </a:ln>
          </p:spPr>
        </p:cxnSp>
        <p:cxnSp>
          <p:nvCxnSpPr>
            <p:cNvPr id="258" name="Google Shape;258;p18"/>
            <p:cNvCxnSpPr/>
            <p:nvPr/>
          </p:nvCxnSpPr>
          <p:spPr>
            <a:xfrm>
              <a:off x="6590425" y="1245475"/>
              <a:ext cx="1864200" cy="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5"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9"/>
          <p:cNvSpPr txBox="1"/>
          <p:nvPr>
            <p:ph type="ctrTitle"/>
          </p:nvPr>
        </p:nvSpPr>
        <p:spPr>
          <a:xfrm>
            <a:off x="2357000" y="1157743"/>
            <a:ext cx="4430100" cy="71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61" name="Google Shape;261;p19"/>
          <p:cNvSpPr txBox="1"/>
          <p:nvPr>
            <p:ph idx="1" type="subTitle"/>
          </p:nvPr>
        </p:nvSpPr>
        <p:spPr>
          <a:xfrm>
            <a:off x="2917350" y="2156121"/>
            <a:ext cx="3309300" cy="10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2" name="Google Shape;262;p19"/>
          <p:cNvSpPr txBox="1"/>
          <p:nvPr/>
        </p:nvSpPr>
        <p:spPr>
          <a:xfrm>
            <a:off x="2236675" y="3817450"/>
            <a:ext cx="46707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2"/>
                </a:solidFill>
                <a:latin typeface="Nunito Sans"/>
                <a:ea typeface="Nunito Sans"/>
                <a:cs typeface="Nunito Sans"/>
                <a:sym typeface="Nunito Sans"/>
              </a:rPr>
              <a:t>CREDITS: This presentation template was created by </a:t>
            </a:r>
            <a:r>
              <a:rPr b="1" lang="en" sz="1000">
                <a:solidFill>
                  <a:schemeClr val="accent2"/>
                </a:solidFill>
                <a:uFill>
                  <a:noFill/>
                </a:uFill>
                <a:latin typeface="Nunito Sans"/>
                <a:ea typeface="Nunito Sans"/>
                <a:cs typeface="Nunito Sans"/>
                <a:sym typeface="Nunito Sans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accent2"/>
                </a:solidFill>
                <a:latin typeface="Nunito Sans"/>
                <a:ea typeface="Nunito Sans"/>
                <a:cs typeface="Nunito Sans"/>
                <a:sym typeface="Nunito Sans"/>
              </a:rPr>
              <a:t>, including icons by </a:t>
            </a:r>
            <a:r>
              <a:rPr b="1" lang="en" sz="1000">
                <a:solidFill>
                  <a:schemeClr val="accent2"/>
                </a:solidFill>
                <a:uFill>
                  <a:noFill/>
                </a:uFill>
                <a:latin typeface="Nunito Sans"/>
                <a:ea typeface="Nunito Sans"/>
                <a:cs typeface="Nunito Sans"/>
                <a:sym typeface="Nunito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accent2"/>
                </a:solidFill>
                <a:latin typeface="Nunito Sans"/>
                <a:ea typeface="Nunito Sans"/>
                <a:cs typeface="Nunito Sans"/>
                <a:sym typeface="Nunito Sans"/>
              </a:rPr>
              <a:t>, infographics &amp; images by </a:t>
            </a:r>
            <a:r>
              <a:rPr b="1" lang="en" sz="1000">
                <a:solidFill>
                  <a:schemeClr val="accent2"/>
                </a:solidFill>
                <a:uFill>
                  <a:noFill/>
                </a:uFill>
                <a:latin typeface="Nunito Sans"/>
                <a:ea typeface="Nunito Sans"/>
                <a:cs typeface="Nunito Sans"/>
                <a:sym typeface="Nunito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000">
                <a:solidFill>
                  <a:schemeClr val="accent2"/>
                </a:solidFill>
                <a:latin typeface="Nunito Sans"/>
                <a:ea typeface="Nunito Sans"/>
                <a:cs typeface="Nunito Sans"/>
                <a:sym typeface="Nunito Sans"/>
              </a:rPr>
              <a:t> and illustrations by </a:t>
            </a:r>
            <a:r>
              <a:rPr b="1" lang="en" sz="1000">
                <a:solidFill>
                  <a:schemeClr val="accent2"/>
                </a:solidFill>
                <a:uFill>
                  <a:noFill/>
                </a:uFill>
                <a:latin typeface="Nunito Sans"/>
                <a:ea typeface="Nunito Sans"/>
                <a:cs typeface="Nunito Sans"/>
                <a:sym typeface="Nunito San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Stories</a:t>
            </a:r>
            <a:endParaRPr b="1" sz="1000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263" name="Google Shape;263;p19"/>
          <p:cNvGrpSpPr/>
          <p:nvPr/>
        </p:nvGrpSpPr>
        <p:grpSpPr>
          <a:xfrm flipH="1" rot="10800000">
            <a:off x="-2309685" y="662152"/>
            <a:ext cx="3819248" cy="3819195"/>
            <a:chOff x="-7814572" y="-1550132"/>
            <a:chExt cx="2705425" cy="2705387"/>
          </a:xfrm>
        </p:grpSpPr>
        <p:sp>
          <p:nvSpPr>
            <p:cNvPr id="264" name="Google Shape;264;p19"/>
            <p:cNvSpPr/>
            <p:nvPr/>
          </p:nvSpPr>
          <p:spPr>
            <a:xfrm>
              <a:off x="-7364810" y="-1100372"/>
              <a:ext cx="1805907" cy="1805870"/>
            </a:xfrm>
            <a:custGeom>
              <a:rect b="b" l="l" r="r" t="t"/>
              <a:pathLst>
                <a:path extrusionOk="0" h="48086" w="48087">
                  <a:moveTo>
                    <a:pt x="24044" y="0"/>
                  </a:moveTo>
                  <a:cubicBezTo>
                    <a:pt x="10761" y="0"/>
                    <a:pt x="1" y="10760"/>
                    <a:pt x="1" y="24043"/>
                  </a:cubicBezTo>
                  <a:cubicBezTo>
                    <a:pt x="1" y="37326"/>
                    <a:pt x="10761" y="48086"/>
                    <a:pt x="24044" y="48086"/>
                  </a:cubicBezTo>
                  <a:cubicBezTo>
                    <a:pt x="37326" y="48086"/>
                    <a:pt x="48087" y="37326"/>
                    <a:pt x="48087" y="24043"/>
                  </a:cubicBezTo>
                  <a:cubicBezTo>
                    <a:pt x="48087" y="10760"/>
                    <a:pt x="37326" y="0"/>
                    <a:pt x="24044" y="0"/>
                  </a:cubicBezTo>
                  <a:close/>
                  <a:moveTo>
                    <a:pt x="24044" y="39210"/>
                  </a:moveTo>
                  <a:cubicBezTo>
                    <a:pt x="15654" y="39210"/>
                    <a:pt x="8876" y="32402"/>
                    <a:pt x="8876" y="24043"/>
                  </a:cubicBezTo>
                  <a:cubicBezTo>
                    <a:pt x="8876" y="15684"/>
                    <a:pt x="15685" y="8876"/>
                    <a:pt x="24044" y="8876"/>
                  </a:cubicBezTo>
                  <a:cubicBezTo>
                    <a:pt x="32402" y="8876"/>
                    <a:pt x="39211" y="15684"/>
                    <a:pt x="39211" y="24043"/>
                  </a:cubicBezTo>
                  <a:cubicBezTo>
                    <a:pt x="39211" y="32402"/>
                    <a:pt x="32402" y="39210"/>
                    <a:pt x="24044" y="3921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19"/>
            <p:cNvSpPr/>
            <p:nvPr/>
          </p:nvSpPr>
          <p:spPr>
            <a:xfrm>
              <a:off x="-7814572" y="-1550132"/>
              <a:ext cx="2705425" cy="2705387"/>
            </a:xfrm>
            <a:custGeom>
              <a:rect b="b" l="l" r="r" t="t"/>
              <a:pathLst>
                <a:path extrusionOk="0" h="72038" w="72039">
                  <a:moveTo>
                    <a:pt x="36020" y="0"/>
                  </a:moveTo>
                  <a:cubicBezTo>
                    <a:pt x="16141" y="0"/>
                    <a:pt x="1" y="16140"/>
                    <a:pt x="1" y="36019"/>
                  </a:cubicBezTo>
                  <a:cubicBezTo>
                    <a:pt x="1" y="55898"/>
                    <a:pt x="16141" y="72038"/>
                    <a:pt x="36020" y="72038"/>
                  </a:cubicBezTo>
                  <a:cubicBezTo>
                    <a:pt x="55898" y="72038"/>
                    <a:pt x="72038" y="55898"/>
                    <a:pt x="72038" y="36019"/>
                  </a:cubicBezTo>
                  <a:cubicBezTo>
                    <a:pt x="72038" y="16140"/>
                    <a:pt x="55898" y="0"/>
                    <a:pt x="36020" y="0"/>
                  </a:cubicBezTo>
                  <a:close/>
                  <a:moveTo>
                    <a:pt x="36020" y="64804"/>
                  </a:moveTo>
                  <a:cubicBezTo>
                    <a:pt x="20123" y="64804"/>
                    <a:pt x="7235" y="51916"/>
                    <a:pt x="7235" y="36019"/>
                  </a:cubicBezTo>
                  <a:cubicBezTo>
                    <a:pt x="7235" y="20122"/>
                    <a:pt x="20123" y="7234"/>
                    <a:pt x="36020" y="7234"/>
                  </a:cubicBezTo>
                  <a:cubicBezTo>
                    <a:pt x="51916" y="7234"/>
                    <a:pt x="64774" y="20122"/>
                    <a:pt x="64774" y="36019"/>
                  </a:cubicBezTo>
                  <a:cubicBezTo>
                    <a:pt x="64774" y="51916"/>
                    <a:pt x="51916" y="64804"/>
                    <a:pt x="36020" y="64804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19"/>
            <p:cNvSpPr/>
            <p:nvPr/>
          </p:nvSpPr>
          <p:spPr>
            <a:xfrm>
              <a:off x="-6889924" y="-625524"/>
              <a:ext cx="856141" cy="856179"/>
            </a:xfrm>
            <a:custGeom>
              <a:rect b="b" l="l" r="r" t="t"/>
              <a:pathLst>
                <a:path extrusionOk="0" h="22798" w="22797">
                  <a:moveTo>
                    <a:pt x="11399" y="1"/>
                  </a:moveTo>
                  <a:cubicBezTo>
                    <a:pt x="5107" y="1"/>
                    <a:pt x="0" y="5107"/>
                    <a:pt x="0" y="11399"/>
                  </a:cubicBezTo>
                  <a:cubicBezTo>
                    <a:pt x="0" y="17691"/>
                    <a:pt x="5107" y="22797"/>
                    <a:pt x="11399" y="22797"/>
                  </a:cubicBezTo>
                  <a:cubicBezTo>
                    <a:pt x="17690" y="22797"/>
                    <a:pt x="22797" y="17691"/>
                    <a:pt x="22797" y="11399"/>
                  </a:cubicBezTo>
                  <a:cubicBezTo>
                    <a:pt x="22797" y="5107"/>
                    <a:pt x="17690" y="1"/>
                    <a:pt x="11399" y="1"/>
                  </a:cubicBezTo>
                  <a:close/>
                  <a:moveTo>
                    <a:pt x="11399" y="18572"/>
                  </a:moveTo>
                  <a:cubicBezTo>
                    <a:pt x="7417" y="18572"/>
                    <a:pt x="4225" y="15381"/>
                    <a:pt x="4225" y="11399"/>
                  </a:cubicBezTo>
                  <a:cubicBezTo>
                    <a:pt x="4225" y="7448"/>
                    <a:pt x="7417" y="4226"/>
                    <a:pt x="11399" y="4226"/>
                  </a:cubicBezTo>
                  <a:cubicBezTo>
                    <a:pt x="15350" y="4226"/>
                    <a:pt x="18572" y="7448"/>
                    <a:pt x="18572" y="11399"/>
                  </a:cubicBezTo>
                  <a:cubicBezTo>
                    <a:pt x="18572" y="15381"/>
                    <a:pt x="15380" y="18572"/>
                    <a:pt x="11399" y="18572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7" name="Google Shape;267;p19"/>
          <p:cNvGrpSpPr/>
          <p:nvPr/>
        </p:nvGrpSpPr>
        <p:grpSpPr>
          <a:xfrm flipH="1" rot="10800000">
            <a:off x="7935465" y="-2328698"/>
            <a:ext cx="3819248" cy="3819195"/>
            <a:chOff x="-7814572" y="-1550132"/>
            <a:chExt cx="2705425" cy="2705387"/>
          </a:xfrm>
        </p:grpSpPr>
        <p:sp>
          <p:nvSpPr>
            <p:cNvPr id="268" name="Google Shape;268;p19"/>
            <p:cNvSpPr/>
            <p:nvPr/>
          </p:nvSpPr>
          <p:spPr>
            <a:xfrm>
              <a:off x="-7364810" y="-1100372"/>
              <a:ext cx="1805907" cy="1805870"/>
            </a:xfrm>
            <a:custGeom>
              <a:rect b="b" l="l" r="r" t="t"/>
              <a:pathLst>
                <a:path extrusionOk="0" h="48086" w="48087">
                  <a:moveTo>
                    <a:pt x="24044" y="0"/>
                  </a:moveTo>
                  <a:cubicBezTo>
                    <a:pt x="10761" y="0"/>
                    <a:pt x="1" y="10760"/>
                    <a:pt x="1" y="24043"/>
                  </a:cubicBezTo>
                  <a:cubicBezTo>
                    <a:pt x="1" y="37326"/>
                    <a:pt x="10761" y="48086"/>
                    <a:pt x="24044" y="48086"/>
                  </a:cubicBezTo>
                  <a:cubicBezTo>
                    <a:pt x="37326" y="48086"/>
                    <a:pt x="48087" y="37326"/>
                    <a:pt x="48087" y="24043"/>
                  </a:cubicBezTo>
                  <a:cubicBezTo>
                    <a:pt x="48087" y="10760"/>
                    <a:pt x="37326" y="0"/>
                    <a:pt x="24044" y="0"/>
                  </a:cubicBezTo>
                  <a:close/>
                  <a:moveTo>
                    <a:pt x="24044" y="39210"/>
                  </a:moveTo>
                  <a:cubicBezTo>
                    <a:pt x="15654" y="39210"/>
                    <a:pt x="8876" y="32402"/>
                    <a:pt x="8876" y="24043"/>
                  </a:cubicBezTo>
                  <a:cubicBezTo>
                    <a:pt x="8876" y="15684"/>
                    <a:pt x="15685" y="8876"/>
                    <a:pt x="24044" y="8876"/>
                  </a:cubicBezTo>
                  <a:cubicBezTo>
                    <a:pt x="32402" y="8876"/>
                    <a:pt x="39211" y="15684"/>
                    <a:pt x="39211" y="24043"/>
                  </a:cubicBezTo>
                  <a:cubicBezTo>
                    <a:pt x="39211" y="32402"/>
                    <a:pt x="32402" y="39210"/>
                    <a:pt x="24044" y="3921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19"/>
            <p:cNvSpPr/>
            <p:nvPr/>
          </p:nvSpPr>
          <p:spPr>
            <a:xfrm>
              <a:off x="-7814572" y="-1550132"/>
              <a:ext cx="2705425" cy="2705387"/>
            </a:xfrm>
            <a:custGeom>
              <a:rect b="b" l="l" r="r" t="t"/>
              <a:pathLst>
                <a:path extrusionOk="0" h="72038" w="72039">
                  <a:moveTo>
                    <a:pt x="36020" y="0"/>
                  </a:moveTo>
                  <a:cubicBezTo>
                    <a:pt x="16141" y="0"/>
                    <a:pt x="1" y="16140"/>
                    <a:pt x="1" y="36019"/>
                  </a:cubicBezTo>
                  <a:cubicBezTo>
                    <a:pt x="1" y="55898"/>
                    <a:pt x="16141" y="72038"/>
                    <a:pt x="36020" y="72038"/>
                  </a:cubicBezTo>
                  <a:cubicBezTo>
                    <a:pt x="55898" y="72038"/>
                    <a:pt x="72038" y="55898"/>
                    <a:pt x="72038" y="36019"/>
                  </a:cubicBezTo>
                  <a:cubicBezTo>
                    <a:pt x="72038" y="16140"/>
                    <a:pt x="55898" y="0"/>
                    <a:pt x="36020" y="0"/>
                  </a:cubicBezTo>
                  <a:close/>
                  <a:moveTo>
                    <a:pt x="36020" y="64804"/>
                  </a:moveTo>
                  <a:cubicBezTo>
                    <a:pt x="20123" y="64804"/>
                    <a:pt x="7235" y="51916"/>
                    <a:pt x="7235" y="36019"/>
                  </a:cubicBezTo>
                  <a:cubicBezTo>
                    <a:pt x="7235" y="20122"/>
                    <a:pt x="20123" y="7234"/>
                    <a:pt x="36020" y="7234"/>
                  </a:cubicBezTo>
                  <a:cubicBezTo>
                    <a:pt x="51916" y="7234"/>
                    <a:pt x="64774" y="20122"/>
                    <a:pt x="64774" y="36019"/>
                  </a:cubicBezTo>
                  <a:cubicBezTo>
                    <a:pt x="64774" y="51916"/>
                    <a:pt x="51916" y="64804"/>
                    <a:pt x="36020" y="64804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19"/>
            <p:cNvSpPr/>
            <p:nvPr/>
          </p:nvSpPr>
          <p:spPr>
            <a:xfrm>
              <a:off x="-6889924" y="-625524"/>
              <a:ext cx="856141" cy="856179"/>
            </a:xfrm>
            <a:custGeom>
              <a:rect b="b" l="l" r="r" t="t"/>
              <a:pathLst>
                <a:path extrusionOk="0" h="22798" w="22797">
                  <a:moveTo>
                    <a:pt x="11399" y="1"/>
                  </a:moveTo>
                  <a:cubicBezTo>
                    <a:pt x="5107" y="1"/>
                    <a:pt x="0" y="5107"/>
                    <a:pt x="0" y="11399"/>
                  </a:cubicBezTo>
                  <a:cubicBezTo>
                    <a:pt x="0" y="17691"/>
                    <a:pt x="5107" y="22797"/>
                    <a:pt x="11399" y="22797"/>
                  </a:cubicBezTo>
                  <a:cubicBezTo>
                    <a:pt x="17690" y="22797"/>
                    <a:pt x="22797" y="17691"/>
                    <a:pt x="22797" y="11399"/>
                  </a:cubicBezTo>
                  <a:cubicBezTo>
                    <a:pt x="22797" y="5107"/>
                    <a:pt x="17690" y="1"/>
                    <a:pt x="11399" y="1"/>
                  </a:cubicBezTo>
                  <a:close/>
                  <a:moveTo>
                    <a:pt x="11399" y="18572"/>
                  </a:moveTo>
                  <a:cubicBezTo>
                    <a:pt x="7417" y="18572"/>
                    <a:pt x="4225" y="15381"/>
                    <a:pt x="4225" y="11399"/>
                  </a:cubicBezTo>
                  <a:cubicBezTo>
                    <a:pt x="4225" y="7448"/>
                    <a:pt x="7417" y="4226"/>
                    <a:pt x="11399" y="4226"/>
                  </a:cubicBezTo>
                  <a:cubicBezTo>
                    <a:pt x="15350" y="4226"/>
                    <a:pt x="18572" y="7448"/>
                    <a:pt x="18572" y="11399"/>
                  </a:cubicBezTo>
                  <a:cubicBezTo>
                    <a:pt x="18572" y="15381"/>
                    <a:pt x="15380" y="18572"/>
                    <a:pt x="11399" y="18572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1" name="Google Shape;271;p19"/>
          <p:cNvGrpSpPr/>
          <p:nvPr/>
        </p:nvGrpSpPr>
        <p:grpSpPr>
          <a:xfrm flipH="1" rot="10800000">
            <a:off x="7935465" y="3680427"/>
            <a:ext cx="3819248" cy="3819195"/>
            <a:chOff x="-7814572" y="-1550132"/>
            <a:chExt cx="2705425" cy="2705387"/>
          </a:xfrm>
        </p:grpSpPr>
        <p:sp>
          <p:nvSpPr>
            <p:cNvPr id="272" name="Google Shape;272;p19"/>
            <p:cNvSpPr/>
            <p:nvPr/>
          </p:nvSpPr>
          <p:spPr>
            <a:xfrm>
              <a:off x="-7364810" y="-1100372"/>
              <a:ext cx="1805907" cy="1805870"/>
            </a:xfrm>
            <a:custGeom>
              <a:rect b="b" l="l" r="r" t="t"/>
              <a:pathLst>
                <a:path extrusionOk="0" h="48086" w="48087">
                  <a:moveTo>
                    <a:pt x="24044" y="0"/>
                  </a:moveTo>
                  <a:cubicBezTo>
                    <a:pt x="10761" y="0"/>
                    <a:pt x="1" y="10760"/>
                    <a:pt x="1" y="24043"/>
                  </a:cubicBezTo>
                  <a:cubicBezTo>
                    <a:pt x="1" y="37326"/>
                    <a:pt x="10761" y="48086"/>
                    <a:pt x="24044" y="48086"/>
                  </a:cubicBezTo>
                  <a:cubicBezTo>
                    <a:pt x="37326" y="48086"/>
                    <a:pt x="48087" y="37326"/>
                    <a:pt x="48087" y="24043"/>
                  </a:cubicBezTo>
                  <a:cubicBezTo>
                    <a:pt x="48087" y="10760"/>
                    <a:pt x="37326" y="0"/>
                    <a:pt x="24044" y="0"/>
                  </a:cubicBezTo>
                  <a:close/>
                  <a:moveTo>
                    <a:pt x="24044" y="39210"/>
                  </a:moveTo>
                  <a:cubicBezTo>
                    <a:pt x="15654" y="39210"/>
                    <a:pt x="8876" y="32402"/>
                    <a:pt x="8876" y="24043"/>
                  </a:cubicBezTo>
                  <a:cubicBezTo>
                    <a:pt x="8876" y="15684"/>
                    <a:pt x="15685" y="8876"/>
                    <a:pt x="24044" y="8876"/>
                  </a:cubicBezTo>
                  <a:cubicBezTo>
                    <a:pt x="32402" y="8876"/>
                    <a:pt x="39211" y="15684"/>
                    <a:pt x="39211" y="24043"/>
                  </a:cubicBezTo>
                  <a:cubicBezTo>
                    <a:pt x="39211" y="32402"/>
                    <a:pt x="32402" y="39210"/>
                    <a:pt x="24044" y="3921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19"/>
            <p:cNvSpPr/>
            <p:nvPr/>
          </p:nvSpPr>
          <p:spPr>
            <a:xfrm>
              <a:off x="-7814572" y="-1550132"/>
              <a:ext cx="2705425" cy="2705387"/>
            </a:xfrm>
            <a:custGeom>
              <a:rect b="b" l="l" r="r" t="t"/>
              <a:pathLst>
                <a:path extrusionOk="0" h="72038" w="72039">
                  <a:moveTo>
                    <a:pt x="36020" y="0"/>
                  </a:moveTo>
                  <a:cubicBezTo>
                    <a:pt x="16141" y="0"/>
                    <a:pt x="1" y="16140"/>
                    <a:pt x="1" y="36019"/>
                  </a:cubicBezTo>
                  <a:cubicBezTo>
                    <a:pt x="1" y="55898"/>
                    <a:pt x="16141" y="72038"/>
                    <a:pt x="36020" y="72038"/>
                  </a:cubicBezTo>
                  <a:cubicBezTo>
                    <a:pt x="55898" y="72038"/>
                    <a:pt x="72038" y="55898"/>
                    <a:pt x="72038" y="36019"/>
                  </a:cubicBezTo>
                  <a:cubicBezTo>
                    <a:pt x="72038" y="16140"/>
                    <a:pt x="55898" y="0"/>
                    <a:pt x="36020" y="0"/>
                  </a:cubicBezTo>
                  <a:close/>
                  <a:moveTo>
                    <a:pt x="36020" y="64804"/>
                  </a:moveTo>
                  <a:cubicBezTo>
                    <a:pt x="20123" y="64804"/>
                    <a:pt x="7235" y="51916"/>
                    <a:pt x="7235" y="36019"/>
                  </a:cubicBezTo>
                  <a:cubicBezTo>
                    <a:pt x="7235" y="20122"/>
                    <a:pt x="20123" y="7234"/>
                    <a:pt x="36020" y="7234"/>
                  </a:cubicBezTo>
                  <a:cubicBezTo>
                    <a:pt x="51916" y="7234"/>
                    <a:pt x="64774" y="20122"/>
                    <a:pt x="64774" y="36019"/>
                  </a:cubicBezTo>
                  <a:cubicBezTo>
                    <a:pt x="64774" y="51916"/>
                    <a:pt x="51916" y="64804"/>
                    <a:pt x="36020" y="64804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19"/>
            <p:cNvSpPr/>
            <p:nvPr/>
          </p:nvSpPr>
          <p:spPr>
            <a:xfrm>
              <a:off x="-6889924" y="-625524"/>
              <a:ext cx="856141" cy="856179"/>
            </a:xfrm>
            <a:custGeom>
              <a:rect b="b" l="l" r="r" t="t"/>
              <a:pathLst>
                <a:path extrusionOk="0" h="22798" w="22797">
                  <a:moveTo>
                    <a:pt x="11399" y="1"/>
                  </a:moveTo>
                  <a:cubicBezTo>
                    <a:pt x="5107" y="1"/>
                    <a:pt x="0" y="5107"/>
                    <a:pt x="0" y="11399"/>
                  </a:cubicBezTo>
                  <a:cubicBezTo>
                    <a:pt x="0" y="17691"/>
                    <a:pt x="5107" y="22797"/>
                    <a:pt x="11399" y="22797"/>
                  </a:cubicBezTo>
                  <a:cubicBezTo>
                    <a:pt x="17690" y="22797"/>
                    <a:pt x="22797" y="17691"/>
                    <a:pt x="22797" y="11399"/>
                  </a:cubicBezTo>
                  <a:cubicBezTo>
                    <a:pt x="22797" y="5107"/>
                    <a:pt x="17690" y="1"/>
                    <a:pt x="11399" y="1"/>
                  </a:cubicBezTo>
                  <a:close/>
                  <a:moveTo>
                    <a:pt x="11399" y="18572"/>
                  </a:moveTo>
                  <a:cubicBezTo>
                    <a:pt x="7417" y="18572"/>
                    <a:pt x="4225" y="15381"/>
                    <a:pt x="4225" y="11399"/>
                  </a:cubicBezTo>
                  <a:cubicBezTo>
                    <a:pt x="4225" y="7448"/>
                    <a:pt x="7417" y="4226"/>
                    <a:pt x="11399" y="4226"/>
                  </a:cubicBezTo>
                  <a:cubicBezTo>
                    <a:pt x="15350" y="4226"/>
                    <a:pt x="18572" y="7448"/>
                    <a:pt x="18572" y="11399"/>
                  </a:cubicBezTo>
                  <a:cubicBezTo>
                    <a:pt x="18572" y="15381"/>
                    <a:pt x="15380" y="18572"/>
                    <a:pt x="11399" y="18572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7"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" name="Google Shape;276;p20"/>
          <p:cNvGrpSpPr/>
          <p:nvPr/>
        </p:nvGrpSpPr>
        <p:grpSpPr>
          <a:xfrm rot="10800000">
            <a:off x="5727638" y="4006992"/>
            <a:ext cx="5402551" cy="5402530"/>
            <a:chOff x="-654249" y="-2654478"/>
            <a:chExt cx="10451829" cy="10451790"/>
          </a:xfrm>
        </p:grpSpPr>
        <p:sp>
          <p:nvSpPr>
            <p:cNvPr id="277" name="Google Shape;277;p20"/>
            <p:cNvSpPr/>
            <p:nvPr/>
          </p:nvSpPr>
          <p:spPr>
            <a:xfrm>
              <a:off x="3669041" y="1668811"/>
              <a:ext cx="1805907" cy="1805870"/>
            </a:xfrm>
            <a:custGeom>
              <a:rect b="b" l="l" r="r" t="t"/>
              <a:pathLst>
                <a:path extrusionOk="0" h="48086" w="48087">
                  <a:moveTo>
                    <a:pt x="24044" y="0"/>
                  </a:moveTo>
                  <a:cubicBezTo>
                    <a:pt x="10761" y="0"/>
                    <a:pt x="1" y="10760"/>
                    <a:pt x="1" y="24043"/>
                  </a:cubicBezTo>
                  <a:cubicBezTo>
                    <a:pt x="1" y="37326"/>
                    <a:pt x="10761" y="48086"/>
                    <a:pt x="24044" y="48086"/>
                  </a:cubicBezTo>
                  <a:cubicBezTo>
                    <a:pt x="37326" y="48086"/>
                    <a:pt x="48087" y="37326"/>
                    <a:pt x="48087" y="24043"/>
                  </a:cubicBezTo>
                  <a:cubicBezTo>
                    <a:pt x="48087" y="10760"/>
                    <a:pt x="37326" y="0"/>
                    <a:pt x="24044" y="0"/>
                  </a:cubicBezTo>
                  <a:close/>
                  <a:moveTo>
                    <a:pt x="24044" y="39210"/>
                  </a:moveTo>
                  <a:cubicBezTo>
                    <a:pt x="15654" y="39210"/>
                    <a:pt x="8876" y="32402"/>
                    <a:pt x="8876" y="24043"/>
                  </a:cubicBezTo>
                  <a:cubicBezTo>
                    <a:pt x="8876" y="15684"/>
                    <a:pt x="15685" y="8876"/>
                    <a:pt x="24044" y="8876"/>
                  </a:cubicBezTo>
                  <a:cubicBezTo>
                    <a:pt x="32402" y="8876"/>
                    <a:pt x="39211" y="15684"/>
                    <a:pt x="39211" y="24043"/>
                  </a:cubicBezTo>
                  <a:cubicBezTo>
                    <a:pt x="39211" y="32402"/>
                    <a:pt x="32402" y="39210"/>
                    <a:pt x="24044" y="3921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20"/>
            <p:cNvSpPr/>
            <p:nvPr/>
          </p:nvSpPr>
          <p:spPr>
            <a:xfrm>
              <a:off x="3219279" y="1219050"/>
              <a:ext cx="2705425" cy="2705387"/>
            </a:xfrm>
            <a:custGeom>
              <a:rect b="b" l="l" r="r" t="t"/>
              <a:pathLst>
                <a:path extrusionOk="0" h="72038" w="72039">
                  <a:moveTo>
                    <a:pt x="36020" y="0"/>
                  </a:moveTo>
                  <a:cubicBezTo>
                    <a:pt x="16141" y="0"/>
                    <a:pt x="1" y="16140"/>
                    <a:pt x="1" y="36019"/>
                  </a:cubicBezTo>
                  <a:cubicBezTo>
                    <a:pt x="1" y="55898"/>
                    <a:pt x="16141" y="72038"/>
                    <a:pt x="36020" y="72038"/>
                  </a:cubicBezTo>
                  <a:cubicBezTo>
                    <a:pt x="55898" y="72038"/>
                    <a:pt x="72038" y="55898"/>
                    <a:pt x="72038" y="36019"/>
                  </a:cubicBezTo>
                  <a:cubicBezTo>
                    <a:pt x="72038" y="16140"/>
                    <a:pt x="55898" y="0"/>
                    <a:pt x="36020" y="0"/>
                  </a:cubicBezTo>
                  <a:close/>
                  <a:moveTo>
                    <a:pt x="36020" y="64804"/>
                  </a:moveTo>
                  <a:cubicBezTo>
                    <a:pt x="20123" y="64804"/>
                    <a:pt x="7235" y="51916"/>
                    <a:pt x="7235" y="36019"/>
                  </a:cubicBezTo>
                  <a:cubicBezTo>
                    <a:pt x="7235" y="20122"/>
                    <a:pt x="20123" y="7234"/>
                    <a:pt x="36020" y="7234"/>
                  </a:cubicBezTo>
                  <a:cubicBezTo>
                    <a:pt x="51916" y="7234"/>
                    <a:pt x="64774" y="20122"/>
                    <a:pt x="64774" y="36019"/>
                  </a:cubicBezTo>
                  <a:cubicBezTo>
                    <a:pt x="64774" y="51916"/>
                    <a:pt x="51916" y="64804"/>
                    <a:pt x="36020" y="64804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20"/>
            <p:cNvSpPr/>
            <p:nvPr/>
          </p:nvSpPr>
          <p:spPr>
            <a:xfrm>
              <a:off x="2608556" y="609492"/>
              <a:ext cx="3926863" cy="3925662"/>
            </a:xfrm>
            <a:custGeom>
              <a:rect b="b" l="l" r="r" t="t"/>
              <a:pathLst>
                <a:path extrusionOk="0" h="104531" w="104563">
                  <a:moveTo>
                    <a:pt x="52282" y="0"/>
                  </a:moveTo>
                  <a:cubicBezTo>
                    <a:pt x="23406" y="0"/>
                    <a:pt x="1" y="23374"/>
                    <a:pt x="1" y="52250"/>
                  </a:cubicBezTo>
                  <a:cubicBezTo>
                    <a:pt x="1" y="81126"/>
                    <a:pt x="23406" y="104530"/>
                    <a:pt x="52282" y="104530"/>
                  </a:cubicBezTo>
                  <a:cubicBezTo>
                    <a:pt x="81157" y="104530"/>
                    <a:pt x="104562" y="81126"/>
                    <a:pt x="104562" y="52250"/>
                  </a:cubicBezTo>
                  <a:cubicBezTo>
                    <a:pt x="104562" y="23374"/>
                    <a:pt x="81157" y="0"/>
                    <a:pt x="52282" y="0"/>
                  </a:cubicBezTo>
                  <a:close/>
                  <a:moveTo>
                    <a:pt x="52282" y="94014"/>
                  </a:moveTo>
                  <a:cubicBezTo>
                    <a:pt x="29211" y="94014"/>
                    <a:pt x="10518" y="75320"/>
                    <a:pt x="10518" y="52250"/>
                  </a:cubicBezTo>
                  <a:cubicBezTo>
                    <a:pt x="10518" y="29180"/>
                    <a:pt x="29211" y="10487"/>
                    <a:pt x="52282" y="10487"/>
                  </a:cubicBezTo>
                  <a:cubicBezTo>
                    <a:pt x="75352" y="10487"/>
                    <a:pt x="94045" y="29180"/>
                    <a:pt x="94045" y="52250"/>
                  </a:cubicBezTo>
                  <a:cubicBezTo>
                    <a:pt x="94045" y="75320"/>
                    <a:pt x="75352" y="94014"/>
                    <a:pt x="52282" y="94014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20"/>
            <p:cNvSpPr/>
            <p:nvPr/>
          </p:nvSpPr>
          <p:spPr>
            <a:xfrm>
              <a:off x="1832327" y="-167901"/>
              <a:ext cx="5479312" cy="5479275"/>
            </a:xfrm>
            <a:custGeom>
              <a:rect b="b" l="l" r="r" t="t"/>
              <a:pathLst>
                <a:path extrusionOk="0" h="145900" w="145901">
                  <a:moveTo>
                    <a:pt x="72951" y="1"/>
                  </a:moveTo>
                  <a:cubicBezTo>
                    <a:pt x="32646" y="1"/>
                    <a:pt x="1" y="32676"/>
                    <a:pt x="1" y="72950"/>
                  </a:cubicBezTo>
                  <a:cubicBezTo>
                    <a:pt x="1" y="113224"/>
                    <a:pt x="32676" y="145899"/>
                    <a:pt x="72951" y="145899"/>
                  </a:cubicBezTo>
                  <a:cubicBezTo>
                    <a:pt x="113225" y="145899"/>
                    <a:pt x="145900" y="113224"/>
                    <a:pt x="145900" y="72950"/>
                  </a:cubicBezTo>
                  <a:cubicBezTo>
                    <a:pt x="145900" y="32676"/>
                    <a:pt x="113225" y="1"/>
                    <a:pt x="72951" y="1"/>
                  </a:cubicBezTo>
                  <a:close/>
                  <a:moveTo>
                    <a:pt x="72951" y="131249"/>
                  </a:moveTo>
                  <a:cubicBezTo>
                    <a:pt x="40761" y="131249"/>
                    <a:pt x="14652" y="105139"/>
                    <a:pt x="14652" y="72950"/>
                  </a:cubicBezTo>
                  <a:cubicBezTo>
                    <a:pt x="14652" y="40761"/>
                    <a:pt x="40761" y="14651"/>
                    <a:pt x="72951" y="14651"/>
                  </a:cubicBezTo>
                  <a:cubicBezTo>
                    <a:pt x="105140" y="14651"/>
                    <a:pt x="131249" y="40761"/>
                    <a:pt x="131249" y="72950"/>
                  </a:cubicBezTo>
                  <a:cubicBezTo>
                    <a:pt x="131249" y="105139"/>
                    <a:pt x="105140" y="131249"/>
                    <a:pt x="72951" y="131249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20"/>
            <p:cNvSpPr/>
            <p:nvPr/>
          </p:nvSpPr>
          <p:spPr>
            <a:xfrm>
              <a:off x="804966" y="-1195260"/>
              <a:ext cx="7534021" cy="7533984"/>
            </a:xfrm>
            <a:custGeom>
              <a:rect b="b" l="l" r="r" t="t"/>
              <a:pathLst>
                <a:path extrusionOk="0" h="200612" w="200613">
                  <a:moveTo>
                    <a:pt x="100307" y="1"/>
                  </a:moveTo>
                  <a:cubicBezTo>
                    <a:pt x="44895" y="1"/>
                    <a:pt x="1" y="44925"/>
                    <a:pt x="1" y="100306"/>
                  </a:cubicBezTo>
                  <a:cubicBezTo>
                    <a:pt x="1" y="155687"/>
                    <a:pt x="44895" y="200611"/>
                    <a:pt x="100307" y="200611"/>
                  </a:cubicBezTo>
                  <a:cubicBezTo>
                    <a:pt x="155687" y="200611"/>
                    <a:pt x="200612" y="155687"/>
                    <a:pt x="200612" y="100306"/>
                  </a:cubicBezTo>
                  <a:cubicBezTo>
                    <a:pt x="200612" y="44925"/>
                    <a:pt x="155687" y="1"/>
                    <a:pt x="100307" y="1"/>
                  </a:cubicBezTo>
                  <a:close/>
                  <a:moveTo>
                    <a:pt x="100307" y="180459"/>
                  </a:moveTo>
                  <a:cubicBezTo>
                    <a:pt x="56050" y="180459"/>
                    <a:pt x="20153" y="144562"/>
                    <a:pt x="20153" y="100306"/>
                  </a:cubicBezTo>
                  <a:cubicBezTo>
                    <a:pt x="20153" y="56050"/>
                    <a:pt x="56050" y="20153"/>
                    <a:pt x="100307" y="20153"/>
                  </a:cubicBezTo>
                  <a:cubicBezTo>
                    <a:pt x="144563" y="20153"/>
                    <a:pt x="180460" y="56050"/>
                    <a:pt x="180460" y="100306"/>
                  </a:cubicBezTo>
                  <a:cubicBezTo>
                    <a:pt x="180460" y="144562"/>
                    <a:pt x="144563" y="180459"/>
                    <a:pt x="100307" y="180459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20"/>
            <p:cNvSpPr/>
            <p:nvPr/>
          </p:nvSpPr>
          <p:spPr>
            <a:xfrm>
              <a:off x="-654249" y="-2654478"/>
              <a:ext cx="10451829" cy="10451790"/>
            </a:xfrm>
            <a:custGeom>
              <a:rect b="b" l="l" r="r" t="t"/>
              <a:pathLst>
                <a:path extrusionOk="0" h="265476" w="265477">
                  <a:moveTo>
                    <a:pt x="132739" y="1"/>
                  </a:moveTo>
                  <a:cubicBezTo>
                    <a:pt x="59424" y="1"/>
                    <a:pt x="0" y="59424"/>
                    <a:pt x="0" y="132738"/>
                  </a:cubicBezTo>
                  <a:cubicBezTo>
                    <a:pt x="0" y="206022"/>
                    <a:pt x="59424" y="265476"/>
                    <a:pt x="132739" y="265476"/>
                  </a:cubicBezTo>
                  <a:cubicBezTo>
                    <a:pt x="206023" y="265476"/>
                    <a:pt x="265477" y="206022"/>
                    <a:pt x="265477" y="132738"/>
                  </a:cubicBezTo>
                  <a:cubicBezTo>
                    <a:pt x="265477" y="59424"/>
                    <a:pt x="206023" y="1"/>
                    <a:pt x="132739" y="1"/>
                  </a:cubicBezTo>
                  <a:close/>
                  <a:moveTo>
                    <a:pt x="132739" y="238788"/>
                  </a:moveTo>
                  <a:cubicBezTo>
                    <a:pt x="74166" y="238788"/>
                    <a:pt x="26688" y="191310"/>
                    <a:pt x="26688" y="132738"/>
                  </a:cubicBezTo>
                  <a:cubicBezTo>
                    <a:pt x="26688" y="74166"/>
                    <a:pt x="74166" y="26688"/>
                    <a:pt x="132739" y="26688"/>
                  </a:cubicBezTo>
                  <a:cubicBezTo>
                    <a:pt x="191311" y="26688"/>
                    <a:pt x="238789" y="74166"/>
                    <a:pt x="238789" y="132738"/>
                  </a:cubicBezTo>
                  <a:cubicBezTo>
                    <a:pt x="238789" y="191310"/>
                    <a:pt x="191311" y="238788"/>
                    <a:pt x="132739" y="238788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20"/>
            <p:cNvSpPr/>
            <p:nvPr/>
          </p:nvSpPr>
          <p:spPr>
            <a:xfrm>
              <a:off x="4143927" y="2143658"/>
              <a:ext cx="856141" cy="856179"/>
            </a:xfrm>
            <a:custGeom>
              <a:rect b="b" l="l" r="r" t="t"/>
              <a:pathLst>
                <a:path extrusionOk="0" h="22798" w="22797">
                  <a:moveTo>
                    <a:pt x="11399" y="1"/>
                  </a:moveTo>
                  <a:cubicBezTo>
                    <a:pt x="5107" y="1"/>
                    <a:pt x="0" y="5107"/>
                    <a:pt x="0" y="11399"/>
                  </a:cubicBezTo>
                  <a:cubicBezTo>
                    <a:pt x="0" y="17691"/>
                    <a:pt x="5107" y="22797"/>
                    <a:pt x="11399" y="22797"/>
                  </a:cubicBezTo>
                  <a:cubicBezTo>
                    <a:pt x="17690" y="22797"/>
                    <a:pt x="22797" y="17691"/>
                    <a:pt x="22797" y="11399"/>
                  </a:cubicBezTo>
                  <a:cubicBezTo>
                    <a:pt x="22797" y="5107"/>
                    <a:pt x="17690" y="1"/>
                    <a:pt x="11399" y="1"/>
                  </a:cubicBezTo>
                  <a:close/>
                  <a:moveTo>
                    <a:pt x="11399" y="18572"/>
                  </a:moveTo>
                  <a:cubicBezTo>
                    <a:pt x="7417" y="18572"/>
                    <a:pt x="4225" y="15381"/>
                    <a:pt x="4225" y="11399"/>
                  </a:cubicBezTo>
                  <a:cubicBezTo>
                    <a:pt x="4225" y="7448"/>
                    <a:pt x="7417" y="4226"/>
                    <a:pt x="11399" y="4226"/>
                  </a:cubicBezTo>
                  <a:cubicBezTo>
                    <a:pt x="15350" y="4226"/>
                    <a:pt x="18572" y="7448"/>
                    <a:pt x="18572" y="11399"/>
                  </a:cubicBezTo>
                  <a:cubicBezTo>
                    <a:pt x="18572" y="15381"/>
                    <a:pt x="15380" y="18572"/>
                    <a:pt x="11399" y="18572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4" name="Google Shape;284;p20"/>
          <p:cNvGrpSpPr/>
          <p:nvPr/>
        </p:nvGrpSpPr>
        <p:grpSpPr>
          <a:xfrm rot="10800000">
            <a:off x="-1986575" y="-4261368"/>
            <a:ext cx="5402551" cy="5402530"/>
            <a:chOff x="-654249" y="-2654478"/>
            <a:chExt cx="10451829" cy="10451790"/>
          </a:xfrm>
        </p:grpSpPr>
        <p:sp>
          <p:nvSpPr>
            <p:cNvPr id="285" name="Google Shape;285;p20"/>
            <p:cNvSpPr/>
            <p:nvPr/>
          </p:nvSpPr>
          <p:spPr>
            <a:xfrm>
              <a:off x="3669041" y="1668811"/>
              <a:ext cx="1805907" cy="1805870"/>
            </a:xfrm>
            <a:custGeom>
              <a:rect b="b" l="l" r="r" t="t"/>
              <a:pathLst>
                <a:path extrusionOk="0" h="48086" w="48087">
                  <a:moveTo>
                    <a:pt x="24044" y="0"/>
                  </a:moveTo>
                  <a:cubicBezTo>
                    <a:pt x="10761" y="0"/>
                    <a:pt x="1" y="10760"/>
                    <a:pt x="1" y="24043"/>
                  </a:cubicBezTo>
                  <a:cubicBezTo>
                    <a:pt x="1" y="37326"/>
                    <a:pt x="10761" y="48086"/>
                    <a:pt x="24044" y="48086"/>
                  </a:cubicBezTo>
                  <a:cubicBezTo>
                    <a:pt x="37326" y="48086"/>
                    <a:pt x="48087" y="37326"/>
                    <a:pt x="48087" y="24043"/>
                  </a:cubicBezTo>
                  <a:cubicBezTo>
                    <a:pt x="48087" y="10760"/>
                    <a:pt x="37326" y="0"/>
                    <a:pt x="24044" y="0"/>
                  </a:cubicBezTo>
                  <a:close/>
                  <a:moveTo>
                    <a:pt x="24044" y="39210"/>
                  </a:moveTo>
                  <a:cubicBezTo>
                    <a:pt x="15654" y="39210"/>
                    <a:pt x="8876" y="32402"/>
                    <a:pt x="8876" y="24043"/>
                  </a:cubicBezTo>
                  <a:cubicBezTo>
                    <a:pt x="8876" y="15684"/>
                    <a:pt x="15685" y="8876"/>
                    <a:pt x="24044" y="8876"/>
                  </a:cubicBezTo>
                  <a:cubicBezTo>
                    <a:pt x="32402" y="8876"/>
                    <a:pt x="39211" y="15684"/>
                    <a:pt x="39211" y="24043"/>
                  </a:cubicBezTo>
                  <a:cubicBezTo>
                    <a:pt x="39211" y="32402"/>
                    <a:pt x="32402" y="39210"/>
                    <a:pt x="24044" y="3921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20"/>
            <p:cNvSpPr/>
            <p:nvPr/>
          </p:nvSpPr>
          <p:spPr>
            <a:xfrm>
              <a:off x="3219279" y="1219050"/>
              <a:ext cx="2705425" cy="2705387"/>
            </a:xfrm>
            <a:custGeom>
              <a:rect b="b" l="l" r="r" t="t"/>
              <a:pathLst>
                <a:path extrusionOk="0" h="72038" w="72039">
                  <a:moveTo>
                    <a:pt x="36020" y="0"/>
                  </a:moveTo>
                  <a:cubicBezTo>
                    <a:pt x="16141" y="0"/>
                    <a:pt x="1" y="16140"/>
                    <a:pt x="1" y="36019"/>
                  </a:cubicBezTo>
                  <a:cubicBezTo>
                    <a:pt x="1" y="55898"/>
                    <a:pt x="16141" y="72038"/>
                    <a:pt x="36020" y="72038"/>
                  </a:cubicBezTo>
                  <a:cubicBezTo>
                    <a:pt x="55898" y="72038"/>
                    <a:pt x="72038" y="55898"/>
                    <a:pt x="72038" y="36019"/>
                  </a:cubicBezTo>
                  <a:cubicBezTo>
                    <a:pt x="72038" y="16140"/>
                    <a:pt x="55898" y="0"/>
                    <a:pt x="36020" y="0"/>
                  </a:cubicBezTo>
                  <a:close/>
                  <a:moveTo>
                    <a:pt x="36020" y="64804"/>
                  </a:moveTo>
                  <a:cubicBezTo>
                    <a:pt x="20123" y="64804"/>
                    <a:pt x="7235" y="51916"/>
                    <a:pt x="7235" y="36019"/>
                  </a:cubicBezTo>
                  <a:cubicBezTo>
                    <a:pt x="7235" y="20122"/>
                    <a:pt x="20123" y="7234"/>
                    <a:pt x="36020" y="7234"/>
                  </a:cubicBezTo>
                  <a:cubicBezTo>
                    <a:pt x="51916" y="7234"/>
                    <a:pt x="64774" y="20122"/>
                    <a:pt x="64774" y="36019"/>
                  </a:cubicBezTo>
                  <a:cubicBezTo>
                    <a:pt x="64774" y="51916"/>
                    <a:pt x="51916" y="64804"/>
                    <a:pt x="36020" y="64804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20"/>
            <p:cNvSpPr/>
            <p:nvPr/>
          </p:nvSpPr>
          <p:spPr>
            <a:xfrm>
              <a:off x="2608556" y="609492"/>
              <a:ext cx="3926863" cy="3925662"/>
            </a:xfrm>
            <a:custGeom>
              <a:rect b="b" l="l" r="r" t="t"/>
              <a:pathLst>
                <a:path extrusionOk="0" h="104531" w="104563">
                  <a:moveTo>
                    <a:pt x="52282" y="0"/>
                  </a:moveTo>
                  <a:cubicBezTo>
                    <a:pt x="23406" y="0"/>
                    <a:pt x="1" y="23374"/>
                    <a:pt x="1" y="52250"/>
                  </a:cubicBezTo>
                  <a:cubicBezTo>
                    <a:pt x="1" y="81126"/>
                    <a:pt x="23406" y="104530"/>
                    <a:pt x="52282" y="104530"/>
                  </a:cubicBezTo>
                  <a:cubicBezTo>
                    <a:pt x="81157" y="104530"/>
                    <a:pt x="104562" y="81126"/>
                    <a:pt x="104562" y="52250"/>
                  </a:cubicBezTo>
                  <a:cubicBezTo>
                    <a:pt x="104562" y="23374"/>
                    <a:pt x="81157" y="0"/>
                    <a:pt x="52282" y="0"/>
                  </a:cubicBezTo>
                  <a:close/>
                  <a:moveTo>
                    <a:pt x="52282" y="94014"/>
                  </a:moveTo>
                  <a:cubicBezTo>
                    <a:pt x="29211" y="94014"/>
                    <a:pt x="10518" y="75320"/>
                    <a:pt x="10518" y="52250"/>
                  </a:cubicBezTo>
                  <a:cubicBezTo>
                    <a:pt x="10518" y="29180"/>
                    <a:pt x="29211" y="10487"/>
                    <a:pt x="52282" y="10487"/>
                  </a:cubicBezTo>
                  <a:cubicBezTo>
                    <a:pt x="75352" y="10487"/>
                    <a:pt x="94045" y="29180"/>
                    <a:pt x="94045" y="52250"/>
                  </a:cubicBezTo>
                  <a:cubicBezTo>
                    <a:pt x="94045" y="75320"/>
                    <a:pt x="75352" y="94014"/>
                    <a:pt x="52282" y="94014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20"/>
            <p:cNvSpPr/>
            <p:nvPr/>
          </p:nvSpPr>
          <p:spPr>
            <a:xfrm>
              <a:off x="1832327" y="-167901"/>
              <a:ext cx="5479312" cy="5479275"/>
            </a:xfrm>
            <a:custGeom>
              <a:rect b="b" l="l" r="r" t="t"/>
              <a:pathLst>
                <a:path extrusionOk="0" h="145900" w="145901">
                  <a:moveTo>
                    <a:pt x="72951" y="1"/>
                  </a:moveTo>
                  <a:cubicBezTo>
                    <a:pt x="32646" y="1"/>
                    <a:pt x="1" y="32676"/>
                    <a:pt x="1" y="72950"/>
                  </a:cubicBezTo>
                  <a:cubicBezTo>
                    <a:pt x="1" y="113224"/>
                    <a:pt x="32676" y="145899"/>
                    <a:pt x="72951" y="145899"/>
                  </a:cubicBezTo>
                  <a:cubicBezTo>
                    <a:pt x="113225" y="145899"/>
                    <a:pt x="145900" y="113224"/>
                    <a:pt x="145900" y="72950"/>
                  </a:cubicBezTo>
                  <a:cubicBezTo>
                    <a:pt x="145900" y="32676"/>
                    <a:pt x="113225" y="1"/>
                    <a:pt x="72951" y="1"/>
                  </a:cubicBezTo>
                  <a:close/>
                  <a:moveTo>
                    <a:pt x="72951" y="131249"/>
                  </a:moveTo>
                  <a:cubicBezTo>
                    <a:pt x="40761" y="131249"/>
                    <a:pt x="14652" y="105139"/>
                    <a:pt x="14652" y="72950"/>
                  </a:cubicBezTo>
                  <a:cubicBezTo>
                    <a:pt x="14652" y="40761"/>
                    <a:pt x="40761" y="14651"/>
                    <a:pt x="72951" y="14651"/>
                  </a:cubicBezTo>
                  <a:cubicBezTo>
                    <a:pt x="105140" y="14651"/>
                    <a:pt x="131249" y="40761"/>
                    <a:pt x="131249" y="72950"/>
                  </a:cubicBezTo>
                  <a:cubicBezTo>
                    <a:pt x="131249" y="105139"/>
                    <a:pt x="105140" y="131249"/>
                    <a:pt x="72951" y="131249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20"/>
            <p:cNvSpPr/>
            <p:nvPr/>
          </p:nvSpPr>
          <p:spPr>
            <a:xfrm>
              <a:off x="804966" y="-1195260"/>
              <a:ext cx="7534021" cy="7533984"/>
            </a:xfrm>
            <a:custGeom>
              <a:rect b="b" l="l" r="r" t="t"/>
              <a:pathLst>
                <a:path extrusionOk="0" h="200612" w="200613">
                  <a:moveTo>
                    <a:pt x="100307" y="1"/>
                  </a:moveTo>
                  <a:cubicBezTo>
                    <a:pt x="44895" y="1"/>
                    <a:pt x="1" y="44925"/>
                    <a:pt x="1" y="100306"/>
                  </a:cubicBezTo>
                  <a:cubicBezTo>
                    <a:pt x="1" y="155687"/>
                    <a:pt x="44895" y="200611"/>
                    <a:pt x="100307" y="200611"/>
                  </a:cubicBezTo>
                  <a:cubicBezTo>
                    <a:pt x="155687" y="200611"/>
                    <a:pt x="200612" y="155687"/>
                    <a:pt x="200612" y="100306"/>
                  </a:cubicBezTo>
                  <a:cubicBezTo>
                    <a:pt x="200612" y="44925"/>
                    <a:pt x="155687" y="1"/>
                    <a:pt x="100307" y="1"/>
                  </a:cubicBezTo>
                  <a:close/>
                  <a:moveTo>
                    <a:pt x="100307" y="180459"/>
                  </a:moveTo>
                  <a:cubicBezTo>
                    <a:pt x="56050" y="180459"/>
                    <a:pt x="20153" y="144562"/>
                    <a:pt x="20153" y="100306"/>
                  </a:cubicBezTo>
                  <a:cubicBezTo>
                    <a:pt x="20153" y="56050"/>
                    <a:pt x="56050" y="20153"/>
                    <a:pt x="100307" y="20153"/>
                  </a:cubicBezTo>
                  <a:cubicBezTo>
                    <a:pt x="144563" y="20153"/>
                    <a:pt x="180460" y="56050"/>
                    <a:pt x="180460" y="100306"/>
                  </a:cubicBezTo>
                  <a:cubicBezTo>
                    <a:pt x="180460" y="144562"/>
                    <a:pt x="144563" y="180459"/>
                    <a:pt x="100307" y="180459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20"/>
            <p:cNvSpPr/>
            <p:nvPr/>
          </p:nvSpPr>
          <p:spPr>
            <a:xfrm>
              <a:off x="-654249" y="-2654478"/>
              <a:ext cx="10451829" cy="10451790"/>
            </a:xfrm>
            <a:custGeom>
              <a:rect b="b" l="l" r="r" t="t"/>
              <a:pathLst>
                <a:path extrusionOk="0" h="265476" w="265477">
                  <a:moveTo>
                    <a:pt x="132739" y="1"/>
                  </a:moveTo>
                  <a:cubicBezTo>
                    <a:pt x="59424" y="1"/>
                    <a:pt x="0" y="59424"/>
                    <a:pt x="0" y="132738"/>
                  </a:cubicBezTo>
                  <a:cubicBezTo>
                    <a:pt x="0" y="206022"/>
                    <a:pt x="59424" y="265476"/>
                    <a:pt x="132739" y="265476"/>
                  </a:cubicBezTo>
                  <a:cubicBezTo>
                    <a:pt x="206023" y="265476"/>
                    <a:pt x="265477" y="206022"/>
                    <a:pt x="265477" y="132738"/>
                  </a:cubicBezTo>
                  <a:cubicBezTo>
                    <a:pt x="265477" y="59424"/>
                    <a:pt x="206023" y="1"/>
                    <a:pt x="132739" y="1"/>
                  </a:cubicBezTo>
                  <a:close/>
                  <a:moveTo>
                    <a:pt x="132739" y="238788"/>
                  </a:moveTo>
                  <a:cubicBezTo>
                    <a:pt x="74166" y="238788"/>
                    <a:pt x="26688" y="191310"/>
                    <a:pt x="26688" y="132738"/>
                  </a:cubicBezTo>
                  <a:cubicBezTo>
                    <a:pt x="26688" y="74166"/>
                    <a:pt x="74166" y="26688"/>
                    <a:pt x="132739" y="26688"/>
                  </a:cubicBezTo>
                  <a:cubicBezTo>
                    <a:pt x="191311" y="26688"/>
                    <a:pt x="238789" y="74166"/>
                    <a:pt x="238789" y="132738"/>
                  </a:cubicBezTo>
                  <a:cubicBezTo>
                    <a:pt x="238789" y="191310"/>
                    <a:pt x="191311" y="238788"/>
                    <a:pt x="132739" y="238788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20"/>
            <p:cNvSpPr/>
            <p:nvPr/>
          </p:nvSpPr>
          <p:spPr>
            <a:xfrm>
              <a:off x="4143927" y="2143658"/>
              <a:ext cx="856141" cy="856179"/>
            </a:xfrm>
            <a:custGeom>
              <a:rect b="b" l="l" r="r" t="t"/>
              <a:pathLst>
                <a:path extrusionOk="0" h="22798" w="22797">
                  <a:moveTo>
                    <a:pt x="11399" y="1"/>
                  </a:moveTo>
                  <a:cubicBezTo>
                    <a:pt x="5107" y="1"/>
                    <a:pt x="0" y="5107"/>
                    <a:pt x="0" y="11399"/>
                  </a:cubicBezTo>
                  <a:cubicBezTo>
                    <a:pt x="0" y="17691"/>
                    <a:pt x="5107" y="22797"/>
                    <a:pt x="11399" y="22797"/>
                  </a:cubicBezTo>
                  <a:cubicBezTo>
                    <a:pt x="17690" y="22797"/>
                    <a:pt x="22797" y="17691"/>
                    <a:pt x="22797" y="11399"/>
                  </a:cubicBezTo>
                  <a:cubicBezTo>
                    <a:pt x="22797" y="5107"/>
                    <a:pt x="17690" y="1"/>
                    <a:pt x="11399" y="1"/>
                  </a:cubicBezTo>
                  <a:close/>
                  <a:moveTo>
                    <a:pt x="11399" y="18572"/>
                  </a:moveTo>
                  <a:cubicBezTo>
                    <a:pt x="7417" y="18572"/>
                    <a:pt x="4225" y="15381"/>
                    <a:pt x="4225" y="11399"/>
                  </a:cubicBezTo>
                  <a:cubicBezTo>
                    <a:pt x="4225" y="7448"/>
                    <a:pt x="7417" y="4226"/>
                    <a:pt x="11399" y="4226"/>
                  </a:cubicBezTo>
                  <a:cubicBezTo>
                    <a:pt x="15350" y="4226"/>
                    <a:pt x="18572" y="7448"/>
                    <a:pt x="18572" y="11399"/>
                  </a:cubicBezTo>
                  <a:cubicBezTo>
                    <a:pt x="18572" y="15381"/>
                    <a:pt x="15380" y="18572"/>
                    <a:pt x="11399" y="18572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2" name="Google Shape;292;p20"/>
          <p:cNvSpPr txBox="1"/>
          <p:nvPr>
            <p:ph type="title"/>
          </p:nvPr>
        </p:nvSpPr>
        <p:spPr>
          <a:xfrm>
            <a:off x="4904027" y="3230684"/>
            <a:ext cx="2495700" cy="39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93" name="Google Shape;293;p20"/>
          <p:cNvSpPr txBox="1"/>
          <p:nvPr>
            <p:ph idx="1" type="subTitle"/>
          </p:nvPr>
        </p:nvSpPr>
        <p:spPr>
          <a:xfrm>
            <a:off x="2391025" y="2076653"/>
            <a:ext cx="5118300" cy="102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oogle Shape;15;p3"/>
          <p:cNvGrpSpPr/>
          <p:nvPr/>
        </p:nvGrpSpPr>
        <p:grpSpPr>
          <a:xfrm>
            <a:off x="5772956" y="-5086030"/>
            <a:ext cx="9703906" cy="9703869"/>
            <a:chOff x="-521151" y="-2521376"/>
            <a:chExt cx="10185689" cy="10185650"/>
          </a:xfrm>
        </p:grpSpPr>
        <p:sp>
          <p:nvSpPr>
            <p:cNvPr id="16" name="Google Shape;16;p3"/>
            <p:cNvSpPr/>
            <p:nvPr/>
          </p:nvSpPr>
          <p:spPr>
            <a:xfrm>
              <a:off x="3669041" y="1668811"/>
              <a:ext cx="1805907" cy="1805870"/>
            </a:xfrm>
            <a:custGeom>
              <a:rect b="b" l="l" r="r" t="t"/>
              <a:pathLst>
                <a:path extrusionOk="0" h="48086" w="48087">
                  <a:moveTo>
                    <a:pt x="24044" y="0"/>
                  </a:moveTo>
                  <a:cubicBezTo>
                    <a:pt x="10761" y="0"/>
                    <a:pt x="1" y="10760"/>
                    <a:pt x="1" y="24043"/>
                  </a:cubicBezTo>
                  <a:cubicBezTo>
                    <a:pt x="1" y="37326"/>
                    <a:pt x="10761" y="48086"/>
                    <a:pt x="24044" y="48086"/>
                  </a:cubicBezTo>
                  <a:cubicBezTo>
                    <a:pt x="37326" y="48086"/>
                    <a:pt x="48087" y="37326"/>
                    <a:pt x="48087" y="24043"/>
                  </a:cubicBezTo>
                  <a:cubicBezTo>
                    <a:pt x="48087" y="10760"/>
                    <a:pt x="37326" y="0"/>
                    <a:pt x="24044" y="0"/>
                  </a:cubicBezTo>
                  <a:close/>
                  <a:moveTo>
                    <a:pt x="24044" y="39210"/>
                  </a:moveTo>
                  <a:cubicBezTo>
                    <a:pt x="15654" y="39210"/>
                    <a:pt x="8876" y="32402"/>
                    <a:pt x="8876" y="24043"/>
                  </a:cubicBezTo>
                  <a:cubicBezTo>
                    <a:pt x="8876" y="15684"/>
                    <a:pt x="15685" y="8876"/>
                    <a:pt x="24044" y="8876"/>
                  </a:cubicBezTo>
                  <a:cubicBezTo>
                    <a:pt x="32402" y="8876"/>
                    <a:pt x="39211" y="15684"/>
                    <a:pt x="39211" y="24043"/>
                  </a:cubicBezTo>
                  <a:cubicBezTo>
                    <a:pt x="39211" y="32402"/>
                    <a:pt x="32402" y="39210"/>
                    <a:pt x="24044" y="3921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3"/>
            <p:cNvSpPr/>
            <p:nvPr/>
          </p:nvSpPr>
          <p:spPr>
            <a:xfrm>
              <a:off x="3219279" y="1219050"/>
              <a:ext cx="2705425" cy="2705387"/>
            </a:xfrm>
            <a:custGeom>
              <a:rect b="b" l="l" r="r" t="t"/>
              <a:pathLst>
                <a:path extrusionOk="0" h="72038" w="72039">
                  <a:moveTo>
                    <a:pt x="36020" y="0"/>
                  </a:moveTo>
                  <a:cubicBezTo>
                    <a:pt x="16141" y="0"/>
                    <a:pt x="1" y="16140"/>
                    <a:pt x="1" y="36019"/>
                  </a:cubicBezTo>
                  <a:cubicBezTo>
                    <a:pt x="1" y="55898"/>
                    <a:pt x="16141" y="72038"/>
                    <a:pt x="36020" y="72038"/>
                  </a:cubicBezTo>
                  <a:cubicBezTo>
                    <a:pt x="55898" y="72038"/>
                    <a:pt x="72038" y="55898"/>
                    <a:pt x="72038" y="36019"/>
                  </a:cubicBezTo>
                  <a:cubicBezTo>
                    <a:pt x="72038" y="16140"/>
                    <a:pt x="55898" y="0"/>
                    <a:pt x="36020" y="0"/>
                  </a:cubicBezTo>
                  <a:close/>
                  <a:moveTo>
                    <a:pt x="36020" y="64804"/>
                  </a:moveTo>
                  <a:cubicBezTo>
                    <a:pt x="20123" y="64804"/>
                    <a:pt x="7235" y="51916"/>
                    <a:pt x="7235" y="36019"/>
                  </a:cubicBezTo>
                  <a:cubicBezTo>
                    <a:pt x="7235" y="20122"/>
                    <a:pt x="20123" y="7234"/>
                    <a:pt x="36020" y="7234"/>
                  </a:cubicBezTo>
                  <a:cubicBezTo>
                    <a:pt x="51916" y="7234"/>
                    <a:pt x="64774" y="20122"/>
                    <a:pt x="64774" y="36019"/>
                  </a:cubicBezTo>
                  <a:cubicBezTo>
                    <a:pt x="64774" y="51916"/>
                    <a:pt x="51916" y="64804"/>
                    <a:pt x="36020" y="64804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p3"/>
            <p:cNvSpPr/>
            <p:nvPr/>
          </p:nvSpPr>
          <p:spPr>
            <a:xfrm>
              <a:off x="2608556" y="609492"/>
              <a:ext cx="3926863" cy="3925662"/>
            </a:xfrm>
            <a:custGeom>
              <a:rect b="b" l="l" r="r" t="t"/>
              <a:pathLst>
                <a:path extrusionOk="0" h="104531" w="104563">
                  <a:moveTo>
                    <a:pt x="52282" y="0"/>
                  </a:moveTo>
                  <a:cubicBezTo>
                    <a:pt x="23406" y="0"/>
                    <a:pt x="1" y="23374"/>
                    <a:pt x="1" y="52250"/>
                  </a:cubicBezTo>
                  <a:cubicBezTo>
                    <a:pt x="1" y="81126"/>
                    <a:pt x="23406" y="104530"/>
                    <a:pt x="52282" y="104530"/>
                  </a:cubicBezTo>
                  <a:cubicBezTo>
                    <a:pt x="81157" y="104530"/>
                    <a:pt x="104562" y="81126"/>
                    <a:pt x="104562" y="52250"/>
                  </a:cubicBezTo>
                  <a:cubicBezTo>
                    <a:pt x="104562" y="23374"/>
                    <a:pt x="81157" y="0"/>
                    <a:pt x="52282" y="0"/>
                  </a:cubicBezTo>
                  <a:close/>
                  <a:moveTo>
                    <a:pt x="52282" y="94014"/>
                  </a:moveTo>
                  <a:cubicBezTo>
                    <a:pt x="29211" y="94014"/>
                    <a:pt x="10518" y="75320"/>
                    <a:pt x="10518" y="52250"/>
                  </a:cubicBezTo>
                  <a:cubicBezTo>
                    <a:pt x="10518" y="29180"/>
                    <a:pt x="29211" y="10487"/>
                    <a:pt x="52282" y="10487"/>
                  </a:cubicBezTo>
                  <a:cubicBezTo>
                    <a:pt x="75352" y="10487"/>
                    <a:pt x="94045" y="29180"/>
                    <a:pt x="94045" y="52250"/>
                  </a:cubicBezTo>
                  <a:cubicBezTo>
                    <a:pt x="94045" y="75320"/>
                    <a:pt x="75352" y="94014"/>
                    <a:pt x="52282" y="94014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3"/>
            <p:cNvSpPr/>
            <p:nvPr/>
          </p:nvSpPr>
          <p:spPr>
            <a:xfrm>
              <a:off x="1832327" y="-167901"/>
              <a:ext cx="5479312" cy="5479275"/>
            </a:xfrm>
            <a:custGeom>
              <a:rect b="b" l="l" r="r" t="t"/>
              <a:pathLst>
                <a:path extrusionOk="0" h="145900" w="145901">
                  <a:moveTo>
                    <a:pt x="72951" y="1"/>
                  </a:moveTo>
                  <a:cubicBezTo>
                    <a:pt x="32646" y="1"/>
                    <a:pt x="1" y="32676"/>
                    <a:pt x="1" y="72950"/>
                  </a:cubicBezTo>
                  <a:cubicBezTo>
                    <a:pt x="1" y="113224"/>
                    <a:pt x="32676" y="145899"/>
                    <a:pt x="72951" y="145899"/>
                  </a:cubicBezTo>
                  <a:cubicBezTo>
                    <a:pt x="113225" y="145899"/>
                    <a:pt x="145900" y="113224"/>
                    <a:pt x="145900" y="72950"/>
                  </a:cubicBezTo>
                  <a:cubicBezTo>
                    <a:pt x="145900" y="32676"/>
                    <a:pt x="113225" y="1"/>
                    <a:pt x="72951" y="1"/>
                  </a:cubicBezTo>
                  <a:close/>
                  <a:moveTo>
                    <a:pt x="72951" y="131249"/>
                  </a:moveTo>
                  <a:cubicBezTo>
                    <a:pt x="40761" y="131249"/>
                    <a:pt x="14652" y="105139"/>
                    <a:pt x="14652" y="72950"/>
                  </a:cubicBezTo>
                  <a:cubicBezTo>
                    <a:pt x="14652" y="40761"/>
                    <a:pt x="40761" y="14651"/>
                    <a:pt x="72951" y="14651"/>
                  </a:cubicBezTo>
                  <a:cubicBezTo>
                    <a:pt x="105140" y="14651"/>
                    <a:pt x="131249" y="40761"/>
                    <a:pt x="131249" y="72950"/>
                  </a:cubicBezTo>
                  <a:cubicBezTo>
                    <a:pt x="131249" y="105139"/>
                    <a:pt x="105140" y="131249"/>
                    <a:pt x="72951" y="131249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>
              <a:off x="804966" y="-1195260"/>
              <a:ext cx="7534021" cy="7533984"/>
            </a:xfrm>
            <a:custGeom>
              <a:rect b="b" l="l" r="r" t="t"/>
              <a:pathLst>
                <a:path extrusionOk="0" h="200612" w="200613">
                  <a:moveTo>
                    <a:pt x="100307" y="1"/>
                  </a:moveTo>
                  <a:cubicBezTo>
                    <a:pt x="44895" y="1"/>
                    <a:pt x="1" y="44925"/>
                    <a:pt x="1" y="100306"/>
                  </a:cubicBezTo>
                  <a:cubicBezTo>
                    <a:pt x="1" y="155687"/>
                    <a:pt x="44895" y="200611"/>
                    <a:pt x="100307" y="200611"/>
                  </a:cubicBezTo>
                  <a:cubicBezTo>
                    <a:pt x="155687" y="200611"/>
                    <a:pt x="200612" y="155687"/>
                    <a:pt x="200612" y="100306"/>
                  </a:cubicBezTo>
                  <a:cubicBezTo>
                    <a:pt x="200612" y="44925"/>
                    <a:pt x="155687" y="1"/>
                    <a:pt x="100307" y="1"/>
                  </a:cubicBezTo>
                  <a:close/>
                  <a:moveTo>
                    <a:pt x="100307" y="180459"/>
                  </a:moveTo>
                  <a:cubicBezTo>
                    <a:pt x="56050" y="180459"/>
                    <a:pt x="20153" y="144562"/>
                    <a:pt x="20153" y="100306"/>
                  </a:cubicBezTo>
                  <a:cubicBezTo>
                    <a:pt x="20153" y="56050"/>
                    <a:pt x="56050" y="20153"/>
                    <a:pt x="100307" y="20153"/>
                  </a:cubicBezTo>
                  <a:cubicBezTo>
                    <a:pt x="144563" y="20153"/>
                    <a:pt x="180460" y="56050"/>
                    <a:pt x="180460" y="100306"/>
                  </a:cubicBezTo>
                  <a:cubicBezTo>
                    <a:pt x="180460" y="144562"/>
                    <a:pt x="144563" y="180459"/>
                    <a:pt x="100307" y="180459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>
              <a:off x="-521151" y="-2521376"/>
              <a:ext cx="10185689" cy="10185650"/>
            </a:xfrm>
            <a:custGeom>
              <a:rect b="b" l="l" r="r" t="t"/>
              <a:pathLst>
                <a:path extrusionOk="0" h="265476" w="265477">
                  <a:moveTo>
                    <a:pt x="132739" y="1"/>
                  </a:moveTo>
                  <a:cubicBezTo>
                    <a:pt x="59424" y="1"/>
                    <a:pt x="0" y="59424"/>
                    <a:pt x="0" y="132738"/>
                  </a:cubicBezTo>
                  <a:cubicBezTo>
                    <a:pt x="0" y="206022"/>
                    <a:pt x="59424" y="265476"/>
                    <a:pt x="132739" y="265476"/>
                  </a:cubicBezTo>
                  <a:cubicBezTo>
                    <a:pt x="206023" y="265476"/>
                    <a:pt x="265477" y="206022"/>
                    <a:pt x="265477" y="132738"/>
                  </a:cubicBezTo>
                  <a:cubicBezTo>
                    <a:pt x="265477" y="59424"/>
                    <a:pt x="206023" y="1"/>
                    <a:pt x="132739" y="1"/>
                  </a:cubicBezTo>
                  <a:close/>
                  <a:moveTo>
                    <a:pt x="132739" y="238788"/>
                  </a:moveTo>
                  <a:cubicBezTo>
                    <a:pt x="74166" y="238788"/>
                    <a:pt x="26688" y="191310"/>
                    <a:pt x="26688" y="132738"/>
                  </a:cubicBezTo>
                  <a:cubicBezTo>
                    <a:pt x="26688" y="74166"/>
                    <a:pt x="74166" y="26688"/>
                    <a:pt x="132739" y="26688"/>
                  </a:cubicBezTo>
                  <a:cubicBezTo>
                    <a:pt x="191311" y="26688"/>
                    <a:pt x="238789" y="74166"/>
                    <a:pt x="238789" y="132738"/>
                  </a:cubicBezTo>
                  <a:cubicBezTo>
                    <a:pt x="238789" y="191310"/>
                    <a:pt x="191311" y="238788"/>
                    <a:pt x="132739" y="238788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>
              <a:off x="4143927" y="2143658"/>
              <a:ext cx="856141" cy="856179"/>
            </a:xfrm>
            <a:custGeom>
              <a:rect b="b" l="l" r="r" t="t"/>
              <a:pathLst>
                <a:path extrusionOk="0" h="22798" w="22797">
                  <a:moveTo>
                    <a:pt x="11399" y="1"/>
                  </a:moveTo>
                  <a:cubicBezTo>
                    <a:pt x="5107" y="1"/>
                    <a:pt x="0" y="5107"/>
                    <a:pt x="0" y="11399"/>
                  </a:cubicBezTo>
                  <a:cubicBezTo>
                    <a:pt x="0" y="17691"/>
                    <a:pt x="5107" y="22797"/>
                    <a:pt x="11399" y="22797"/>
                  </a:cubicBezTo>
                  <a:cubicBezTo>
                    <a:pt x="17690" y="22797"/>
                    <a:pt x="22797" y="17691"/>
                    <a:pt x="22797" y="11399"/>
                  </a:cubicBezTo>
                  <a:cubicBezTo>
                    <a:pt x="22797" y="5107"/>
                    <a:pt x="17690" y="1"/>
                    <a:pt x="11399" y="1"/>
                  </a:cubicBezTo>
                  <a:close/>
                  <a:moveTo>
                    <a:pt x="11399" y="18572"/>
                  </a:moveTo>
                  <a:cubicBezTo>
                    <a:pt x="7417" y="18572"/>
                    <a:pt x="4225" y="15381"/>
                    <a:pt x="4225" y="11399"/>
                  </a:cubicBezTo>
                  <a:cubicBezTo>
                    <a:pt x="4225" y="7448"/>
                    <a:pt x="7417" y="4226"/>
                    <a:pt x="11399" y="4226"/>
                  </a:cubicBezTo>
                  <a:cubicBezTo>
                    <a:pt x="15350" y="4226"/>
                    <a:pt x="18572" y="7448"/>
                    <a:pt x="18572" y="11399"/>
                  </a:cubicBezTo>
                  <a:cubicBezTo>
                    <a:pt x="18572" y="15381"/>
                    <a:pt x="15380" y="18572"/>
                    <a:pt x="11399" y="18572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" name="Google Shape;23;p3"/>
          <p:cNvSpPr txBox="1"/>
          <p:nvPr>
            <p:ph type="title"/>
          </p:nvPr>
        </p:nvSpPr>
        <p:spPr>
          <a:xfrm>
            <a:off x="1325450" y="2354756"/>
            <a:ext cx="3247800" cy="159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200"/>
              <a:buNone/>
              <a:defRPr sz="48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200"/>
              <a:buNone/>
              <a:defRPr sz="4200">
                <a:solidFill>
                  <a:schemeClr val="accent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200"/>
              <a:buNone/>
              <a:defRPr sz="4200">
                <a:solidFill>
                  <a:schemeClr val="accent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200"/>
              <a:buNone/>
              <a:defRPr sz="4200">
                <a:solidFill>
                  <a:schemeClr val="accent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200"/>
              <a:buNone/>
              <a:defRPr sz="4200">
                <a:solidFill>
                  <a:schemeClr val="accent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200"/>
              <a:buNone/>
              <a:defRPr sz="4200">
                <a:solidFill>
                  <a:schemeClr val="accent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200"/>
              <a:buNone/>
              <a:defRPr sz="4200">
                <a:solidFill>
                  <a:schemeClr val="accent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200"/>
              <a:buNone/>
              <a:defRPr sz="4200">
                <a:solidFill>
                  <a:schemeClr val="accent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200"/>
              <a:buNone/>
              <a:defRPr sz="42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24" name="Google Shape;24;p3"/>
          <p:cNvSpPr txBox="1"/>
          <p:nvPr>
            <p:ph hasCustomPrompt="1" idx="2" type="title"/>
          </p:nvPr>
        </p:nvSpPr>
        <p:spPr>
          <a:xfrm flipH="1">
            <a:off x="1325450" y="912388"/>
            <a:ext cx="3247800" cy="10743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8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Fira Sans Extra Condensed Medium"/>
              <a:buNone/>
              <a:defRPr sz="36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Fira Sans Extra Condensed Medium"/>
              <a:buNone/>
              <a:defRPr sz="36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Fira Sans Extra Condensed Medium"/>
              <a:buNone/>
              <a:defRPr sz="36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Fira Sans Extra Condensed Medium"/>
              <a:buNone/>
              <a:defRPr sz="36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Fira Sans Extra Condensed Medium"/>
              <a:buNone/>
              <a:defRPr sz="36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Fira Sans Extra Condensed Medium"/>
              <a:buNone/>
              <a:defRPr sz="36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Fira Sans Extra Condensed Medium"/>
              <a:buNone/>
              <a:defRPr sz="36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Fira Sans Extra Condensed Medium"/>
              <a:buNone/>
              <a:defRPr sz="36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5" name="Google Shape;25;p3"/>
          <p:cNvSpPr txBox="1"/>
          <p:nvPr>
            <p:ph idx="1" type="subTitle"/>
          </p:nvPr>
        </p:nvSpPr>
        <p:spPr>
          <a:xfrm>
            <a:off x="1325442" y="3863013"/>
            <a:ext cx="3247800" cy="36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cription 1">
  <p:cSld name="CUSTOM_11"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21"/>
          <p:cNvSpPr/>
          <p:nvPr/>
        </p:nvSpPr>
        <p:spPr>
          <a:xfrm>
            <a:off x="0" y="10225"/>
            <a:ext cx="9144000" cy="5143500"/>
          </a:xfrm>
          <a:prstGeom prst="rect">
            <a:avLst/>
          </a:prstGeom>
          <a:solidFill>
            <a:srgbClr val="1E3E75">
              <a:alpha val="4866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21"/>
          <p:cNvSpPr txBox="1"/>
          <p:nvPr>
            <p:ph idx="1" type="subTitle"/>
          </p:nvPr>
        </p:nvSpPr>
        <p:spPr>
          <a:xfrm>
            <a:off x="6662689" y="2175110"/>
            <a:ext cx="1771200" cy="14505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7" name="Google Shape;297;p21"/>
          <p:cNvSpPr txBox="1"/>
          <p:nvPr>
            <p:ph type="title"/>
          </p:nvPr>
        </p:nvSpPr>
        <p:spPr>
          <a:xfrm>
            <a:off x="612650" y="497484"/>
            <a:ext cx="7918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grpSp>
        <p:nvGrpSpPr>
          <p:cNvPr id="298" name="Google Shape;298;p21"/>
          <p:cNvGrpSpPr/>
          <p:nvPr/>
        </p:nvGrpSpPr>
        <p:grpSpPr>
          <a:xfrm flipH="1" rot="10800000">
            <a:off x="-2363967" y="3847542"/>
            <a:ext cx="3819248" cy="3819195"/>
            <a:chOff x="-7814572" y="-1550132"/>
            <a:chExt cx="2705425" cy="2705387"/>
          </a:xfrm>
        </p:grpSpPr>
        <p:sp>
          <p:nvSpPr>
            <p:cNvPr id="299" name="Google Shape;299;p21"/>
            <p:cNvSpPr/>
            <p:nvPr/>
          </p:nvSpPr>
          <p:spPr>
            <a:xfrm>
              <a:off x="-7364810" y="-1100372"/>
              <a:ext cx="1805907" cy="1805870"/>
            </a:xfrm>
            <a:custGeom>
              <a:rect b="b" l="l" r="r" t="t"/>
              <a:pathLst>
                <a:path extrusionOk="0" h="48086" w="48087">
                  <a:moveTo>
                    <a:pt x="24044" y="0"/>
                  </a:moveTo>
                  <a:cubicBezTo>
                    <a:pt x="10761" y="0"/>
                    <a:pt x="1" y="10760"/>
                    <a:pt x="1" y="24043"/>
                  </a:cubicBezTo>
                  <a:cubicBezTo>
                    <a:pt x="1" y="37326"/>
                    <a:pt x="10761" y="48086"/>
                    <a:pt x="24044" y="48086"/>
                  </a:cubicBezTo>
                  <a:cubicBezTo>
                    <a:pt x="37326" y="48086"/>
                    <a:pt x="48087" y="37326"/>
                    <a:pt x="48087" y="24043"/>
                  </a:cubicBezTo>
                  <a:cubicBezTo>
                    <a:pt x="48087" y="10760"/>
                    <a:pt x="37326" y="0"/>
                    <a:pt x="24044" y="0"/>
                  </a:cubicBezTo>
                  <a:close/>
                  <a:moveTo>
                    <a:pt x="24044" y="39210"/>
                  </a:moveTo>
                  <a:cubicBezTo>
                    <a:pt x="15654" y="39210"/>
                    <a:pt x="8876" y="32402"/>
                    <a:pt x="8876" y="24043"/>
                  </a:cubicBezTo>
                  <a:cubicBezTo>
                    <a:pt x="8876" y="15684"/>
                    <a:pt x="15685" y="8876"/>
                    <a:pt x="24044" y="8876"/>
                  </a:cubicBezTo>
                  <a:cubicBezTo>
                    <a:pt x="32402" y="8876"/>
                    <a:pt x="39211" y="15684"/>
                    <a:pt x="39211" y="24043"/>
                  </a:cubicBezTo>
                  <a:cubicBezTo>
                    <a:pt x="39211" y="32402"/>
                    <a:pt x="32402" y="39210"/>
                    <a:pt x="24044" y="3921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21"/>
            <p:cNvSpPr/>
            <p:nvPr/>
          </p:nvSpPr>
          <p:spPr>
            <a:xfrm>
              <a:off x="-7814572" y="-1550132"/>
              <a:ext cx="2705425" cy="2705387"/>
            </a:xfrm>
            <a:custGeom>
              <a:rect b="b" l="l" r="r" t="t"/>
              <a:pathLst>
                <a:path extrusionOk="0" h="72038" w="72039">
                  <a:moveTo>
                    <a:pt x="36020" y="0"/>
                  </a:moveTo>
                  <a:cubicBezTo>
                    <a:pt x="16141" y="0"/>
                    <a:pt x="1" y="16140"/>
                    <a:pt x="1" y="36019"/>
                  </a:cubicBezTo>
                  <a:cubicBezTo>
                    <a:pt x="1" y="55898"/>
                    <a:pt x="16141" y="72038"/>
                    <a:pt x="36020" y="72038"/>
                  </a:cubicBezTo>
                  <a:cubicBezTo>
                    <a:pt x="55898" y="72038"/>
                    <a:pt x="72038" y="55898"/>
                    <a:pt x="72038" y="36019"/>
                  </a:cubicBezTo>
                  <a:cubicBezTo>
                    <a:pt x="72038" y="16140"/>
                    <a:pt x="55898" y="0"/>
                    <a:pt x="36020" y="0"/>
                  </a:cubicBezTo>
                  <a:close/>
                  <a:moveTo>
                    <a:pt x="36020" y="64804"/>
                  </a:moveTo>
                  <a:cubicBezTo>
                    <a:pt x="20123" y="64804"/>
                    <a:pt x="7235" y="51916"/>
                    <a:pt x="7235" y="36019"/>
                  </a:cubicBezTo>
                  <a:cubicBezTo>
                    <a:pt x="7235" y="20122"/>
                    <a:pt x="20123" y="7234"/>
                    <a:pt x="36020" y="7234"/>
                  </a:cubicBezTo>
                  <a:cubicBezTo>
                    <a:pt x="51916" y="7234"/>
                    <a:pt x="64774" y="20122"/>
                    <a:pt x="64774" y="36019"/>
                  </a:cubicBezTo>
                  <a:cubicBezTo>
                    <a:pt x="64774" y="51916"/>
                    <a:pt x="51916" y="64804"/>
                    <a:pt x="36020" y="64804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21"/>
            <p:cNvSpPr/>
            <p:nvPr/>
          </p:nvSpPr>
          <p:spPr>
            <a:xfrm>
              <a:off x="-6889924" y="-625524"/>
              <a:ext cx="856141" cy="856179"/>
            </a:xfrm>
            <a:custGeom>
              <a:rect b="b" l="l" r="r" t="t"/>
              <a:pathLst>
                <a:path extrusionOk="0" h="22798" w="22797">
                  <a:moveTo>
                    <a:pt x="11399" y="1"/>
                  </a:moveTo>
                  <a:cubicBezTo>
                    <a:pt x="5107" y="1"/>
                    <a:pt x="0" y="5107"/>
                    <a:pt x="0" y="11399"/>
                  </a:cubicBezTo>
                  <a:cubicBezTo>
                    <a:pt x="0" y="17691"/>
                    <a:pt x="5107" y="22797"/>
                    <a:pt x="11399" y="22797"/>
                  </a:cubicBezTo>
                  <a:cubicBezTo>
                    <a:pt x="17690" y="22797"/>
                    <a:pt x="22797" y="17691"/>
                    <a:pt x="22797" y="11399"/>
                  </a:cubicBezTo>
                  <a:cubicBezTo>
                    <a:pt x="22797" y="5107"/>
                    <a:pt x="17690" y="1"/>
                    <a:pt x="11399" y="1"/>
                  </a:cubicBezTo>
                  <a:close/>
                  <a:moveTo>
                    <a:pt x="11399" y="18572"/>
                  </a:moveTo>
                  <a:cubicBezTo>
                    <a:pt x="7417" y="18572"/>
                    <a:pt x="4225" y="15381"/>
                    <a:pt x="4225" y="11399"/>
                  </a:cubicBezTo>
                  <a:cubicBezTo>
                    <a:pt x="4225" y="7448"/>
                    <a:pt x="7417" y="4226"/>
                    <a:pt x="11399" y="4226"/>
                  </a:cubicBezTo>
                  <a:cubicBezTo>
                    <a:pt x="15350" y="4226"/>
                    <a:pt x="18572" y="7448"/>
                    <a:pt x="18572" y="11399"/>
                  </a:cubicBezTo>
                  <a:cubicBezTo>
                    <a:pt x="18572" y="15381"/>
                    <a:pt x="15380" y="18572"/>
                    <a:pt x="11399" y="18572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2" name="Google Shape;302;p21"/>
          <p:cNvGrpSpPr/>
          <p:nvPr/>
        </p:nvGrpSpPr>
        <p:grpSpPr>
          <a:xfrm rot="10800000">
            <a:off x="692825" y="1245463"/>
            <a:ext cx="7761800" cy="13"/>
            <a:chOff x="692800" y="1245463"/>
            <a:chExt cx="7761800" cy="13"/>
          </a:xfrm>
        </p:grpSpPr>
        <p:cxnSp>
          <p:nvCxnSpPr>
            <p:cNvPr id="303" name="Google Shape;303;p21"/>
            <p:cNvCxnSpPr/>
            <p:nvPr/>
          </p:nvCxnSpPr>
          <p:spPr>
            <a:xfrm>
              <a:off x="692800" y="1245475"/>
              <a:ext cx="5918700" cy="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04" name="Google Shape;304;p21"/>
            <p:cNvCxnSpPr/>
            <p:nvPr/>
          </p:nvCxnSpPr>
          <p:spPr>
            <a:xfrm>
              <a:off x="6577889" y="1245463"/>
              <a:ext cx="402600" cy="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dashDot"/>
              <a:round/>
              <a:headEnd len="med" w="med" type="none"/>
              <a:tailEnd len="med" w="med" type="none"/>
            </a:ln>
          </p:spPr>
        </p:cxnSp>
        <p:cxnSp>
          <p:nvCxnSpPr>
            <p:cNvPr id="305" name="Google Shape;305;p21"/>
            <p:cNvCxnSpPr/>
            <p:nvPr/>
          </p:nvCxnSpPr>
          <p:spPr>
            <a:xfrm>
              <a:off x="6948900" y="1245463"/>
              <a:ext cx="1505700" cy="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ly Title 1">
  <p:cSld name="CUSTOM_12"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22"/>
          <p:cNvSpPr txBox="1"/>
          <p:nvPr>
            <p:ph type="title"/>
          </p:nvPr>
        </p:nvSpPr>
        <p:spPr>
          <a:xfrm>
            <a:off x="612650" y="492721"/>
            <a:ext cx="7918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grpSp>
        <p:nvGrpSpPr>
          <p:cNvPr id="308" name="Google Shape;308;p22"/>
          <p:cNvGrpSpPr/>
          <p:nvPr/>
        </p:nvGrpSpPr>
        <p:grpSpPr>
          <a:xfrm>
            <a:off x="692800" y="1245463"/>
            <a:ext cx="7761825" cy="13"/>
            <a:chOff x="692800" y="1245463"/>
            <a:chExt cx="7761825" cy="13"/>
          </a:xfrm>
        </p:grpSpPr>
        <p:cxnSp>
          <p:nvCxnSpPr>
            <p:cNvPr id="309" name="Google Shape;309;p22"/>
            <p:cNvCxnSpPr/>
            <p:nvPr/>
          </p:nvCxnSpPr>
          <p:spPr>
            <a:xfrm>
              <a:off x="692800" y="1245475"/>
              <a:ext cx="2496600" cy="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10" name="Google Shape;310;p22"/>
            <p:cNvCxnSpPr/>
            <p:nvPr/>
          </p:nvCxnSpPr>
          <p:spPr>
            <a:xfrm>
              <a:off x="3167939" y="1245463"/>
              <a:ext cx="402600" cy="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dashDot"/>
              <a:round/>
              <a:headEnd len="med" w="med" type="none"/>
              <a:tailEnd len="med" w="med" type="none"/>
            </a:ln>
          </p:spPr>
        </p:cxnSp>
        <p:cxnSp>
          <p:nvCxnSpPr>
            <p:cNvPr id="311" name="Google Shape;311;p22"/>
            <p:cNvCxnSpPr/>
            <p:nvPr/>
          </p:nvCxnSpPr>
          <p:spPr>
            <a:xfrm>
              <a:off x="6590425" y="1245475"/>
              <a:ext cx="1864200" cy="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312" name="Google Shape;312;p22"/>
          <p:cNvGrpSpPr/>
          <p:nvPr/>
        </p:nvGrpSpPr>
        <p:grpSpPr>
          <a:xfrm>
            <a:off x="691088" y="1245463"/>
            <a:ext cx="7761738" cy="13"/>
            <a:chOff x="692800" y="1245463"/>
            <a:chExt cx="7761738" cy="13"/>
          </a:xfrm>
        </p:grpSpPr>
        <p:cxnSp>
          <p:nvCxnSpPr>
            <p:cNvPr id="313" name="Google Shape;313;p22"/>
            <p:cNvCxnSpPr/>
            <p:nvPr/>
          </p:nvCxnSpPr>
          <p:spPr>
            <a:xfrm>
              <a:off x="692800" y="1245475"/>
              <a:ext cx="2496600" cy="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14" name="Google Shape;314;p22"/>
            <p:cNvCxnSpPr/>
            <p:nvPr/>
          </p:nvCxnSpPr>
          <p:spPr>
            <a:xfrm>
              <a:off x="3167939" y="1245463"/>
              <a:ext cx="402600" cy="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dashDot"/>
              <a:round/>
              <a:headEnd len="med" w="med" type="none"/>
              <a:tailEnd len="med" w="med" type="none"/>
            </a:ln>
          </p:spPr>
        </p:cxnSp>
        <p:cxnSp>
          <p:nvCxnSpPr>
            <p:cNvPr id="315" name="Google Shape;315;p22"/>
            <p:cNvCxnSpPr/>
            <p:nvPr/>
          </p:nvCxnSpPr>
          <p:spPr>
            <a:xfrm>
              <a:off x="5167438" y="1245475"/>
              <a:ext cx="3287100" cy="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cxnSp>
        <p:nvCxnSpPr>
          <p:cNvPr id="316" name="Google Shape;316;p22"/>
          <p:cNvCxnSpPr/>
          <p:nvPr/>
        </p:nvCxnSpPr>
        <p:spPr>
          <a:xfrm>
            <a:off x="4789552" y="1245463"/>
            <a:ext cx="4026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dashDot"/>
            <a:round/>
            <a:headEnd len="med" w="med" type="none"/>
            <a:tailEnd len="med" w="med" type="none"/>
          </a:ln>
        </p:spPr>
      </p:cxnSp>
      <p:cxnSp>
        <p:nvCxnSpPr>
          <p:cNvPr id="317" name="Google Shape;317;p22"/>
          <p:cNvCxnSpPr/>
          <p:nvPr/>
        </p:nvCxnSpPr>
        <p:spPr>
          <a:xfrm>
            <a:off x="3588338" y="1245475"/>
            <a:ext cx="12012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ly Title 2">
  <p:cSld name="CUSTOM_13"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23"/>
          <p:cNvSpPr txBox="1"/>
          <p:nvPr>
            <p:ph type="title"/>
          </p:nvPr>
        </p:nvSpPr>
        <p:spPr>
          <a:xfrm flipH="1">
            <a:off x="612861" y="497484"/>
            <a:ext cx="7918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grpSp>
        <p:nvGrpSpPr>
          <p:cNvPr id="320" name="Google Shape;320;p23"/>
          <p:cNvGrpSpPr/>
          <p:nvPr/>
        </p:nvGrpSpPr>
        <p:grpSpPr>
          <a:xfrm flipH="1">
            <a:off x="689325" y="1245463"/>
            <a:ext cx="7761886" cy="13"/>
            <a:chOff x="692800" y="1245463"/>
            <a:chExt cx="7761886" cy="13"/>
          </a:xfrm>
        </p:grpSpPr>
        <p:cxnSp>
          <p:nvCxnSpPr>
            <p:cNvPr id="321" name="Google Shape;321;p23"/>
            <p:cNvCxnSpPr/>
            <p:nvPr/>
          </p:nvCxnSpPr>
          <p:spPr>
            <a:xfrm>
              <a:off x="692800" y="1245475"/>
              <a:ext cx="1284900" cy="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22" name="Google Shape;322;p23"/>
            <p:cNvCxnSpPr/>
            <p:nvPr/>
          </p:nvCxnSpPr>
          <p:spPr>
            <a:xfrm>
              <a:off x="1891164" y="1245463"/>
              <a:ext cx="402600" cy="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dashDot"/>
              <a:round/>
              <a:headEnd len="med" w="med" type="none"/>
              <a:tailEnd len="med" w="med" type="none"/>
            </a:ln>
          </p:spPr>
        </p:cxnSp>
        <p:cxnSp>
          <p:nvCxnSpPr>
            <p:cNvPr id="323" name="Google Shape;323;p23"/>
            <p:cNvCxnSpPr/>
            <p:nvPr/>
          </p:nvCxnSpPr>
          <p:spPr>
            <a:xfrm>
              <a:off x="7610486" y="1245475"/>
              <a:ext cx="844200" cy="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cxnSp>
        <p:nvCxnSpPr>
          <p:cNvPr id="324" name="Google Shape;324;p23"/>
          <p:cNvCxnSpPr/>
          <p:nvPr/>
        </p:nvCxnSpPr>
        <p:spPr>
          <a:xfrm rot="10800000">
            <a:off x="1511347" y="1245463"/>
            <a:ext cx="4026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dashDot"/>
            <a:round/>
            <a:headEnd len="med" w="med" type="none"/>
            <a:tailEnd len="med" w="med" type="none"/>
          </a:ln>
        </p:spPr>
      </p:cxnSp>
      <p:cxnSp>
        <p:nvCxnSpPr>
          <p:cNvPr id="325" name="Google Shape;325;p23"/>
          <p:cNvCxnSpPr/>
          <p:nvPr/>
        </p:nvCxnSpPr>
        <p:spPr>
          <a:xfrm rot="10800000">
            <a:off x="1842961" y="1245475"/>
            <a:ext cx="50349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326" name="Google Shape;326;p23"/>
          <p:cNvGrpSpPr/>
          <p:nvPr/>
        </p:nvGrpSpPr>
        <p:grpSpPr>
          <a:xfrm flipH="1" rot="10800000">
            <a:off x="8009003" y="4383785"/>
            <a:ext cx="2577458" cy="2577422"/>
            <a:chOff x="-7814572" y="-1550132"/>
            <a:chExt cx="2705425" cy="2705387"/>
          </a:xfrm>
        </p:grpSpPr>
        <p:sp>
          <p:nvSpPr>
            <p:cNvPr id="327" name="Google Shape;327;p23"/>
            <p:cNvSpPr/>
            <p:nvPr/>
          </p:nvSpPr>
          <p:spPr>
            <a:xfrm>
              <a:off x="-7364810" y="-1100372"/>
              <a:ext cx="1805907" cy="1805870"/>
            </a:xfrm>
            <a:custGeom>
              <a:rect b="b" l="l" r="r" t="t"/>
              <a:pathLst>
                <a:path extrusionOk="0" h="48086" w="48087">
                  <a:moveTo>
                    <a:pt x="24044" y="0"/>
                  </a:moveTo>
                  <a:cubicBezTo>
                    <a:pt x="10761" y="0"/>
                    <a:pt x="1" y="10760"/>
                    <a:pt x="1" y="24043"/>
                  </a:cubicBezTo>
                  <a:cubicBezTo>
                    <a:pt x="1" y="37326"/>
                    <a:pt x="10761" y="48086"/>
                    <a:pt x="24044" y="48086"/>
                  </a:cubicBezTo>
                  <a:cubicBezTo>
                    <a:pt x="37326" y="48086"/>
                    <a:pt x="48087" y="37326"/>
                    <a:pt x="48087" y="24043"/>
                  </a:cubicBezTo>
                  <a:cubicBezTo>
                    <a:pt x="48087" y="10760"/>
                    <a:pt x="37326" y="0"/>
                    <a:pt x="24044" y="0"/>
                  </a:cubicBezTo>
                  <a:close/>
                  <a:moveTo>
                    <a:pt x="24044" y="39210"/>
                  </a:moveTo>
                  <a:cubicBezTo>
                    <a:pt x="15654" y="39210"/>
                    <a:pt x="8876" y="32402"/>
                    <a:pt x="8876" y="24043"/>
                  </a:cubicBezTo>
                  <a:cubicBezTo>
                    <a:pt x="8876" y="15684"/>
                    <a:pt x="15685" y="8876"/>
                    <a:pt x="24044" y="8876"/>
                  </a:cubicBezTo>
                  <a:cubicBezTo>
                    <a:pt x="32402" y="8876"/>
                    <a:pt x="39211" y="15684"/>
                    <a:pt x="39211" y="24043"/>
                  </a:cubicBezTo>
                  <a:cubicBezTo>
                    <a:pt x="39211" y="32402"/>
                    <a:pt x="32402" y="39210"/>
                    <a:pt x="24044" y="3921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23"/>
            <p:cNvSpPr/>
            <p:nvPr/>
          </p:nvSpPr>
          <p:spPr>
            <a:xfrm>
              <a:off x="-7814572" y="-1550132"/>
              <a:ext cx="2705425" cy="2705387"/>
            </a:xfrm>
            <a:custGeom>
              <a:rect b="b" l="l" r="r" t="t"/>
              <a:pathLst>
                <a:path extrusionOk="0" h="72038" w="72039">
                  <a:moveTo>
                    <a:pt x="36020" y="0"/>
                  </a:moveTo>
                  <a:cubicBezTo>
                    <a:pt x="16141" y="0"/>
                    <a:pt x="1" y="16140"/>
                    <a:pt x="1" y="36019"/>
                  </a:cubicBezTo>
                  <a:cubicBezTo>
                    <a:pt x="1" y="55898"/>
                    <a:pt x="16141" y="72038"/>
                    <a:pt x="36020" y="72038"/>
                  </a:cubicBezTo>
                  <a:cubicBezTo>
                    <a:pt x="55898" y="72038"/>
                    <a:pt x="72038" y="55898"/>
                    <a:pt x="72038" y="36019"/>
                  </a:cubicBezTo>
                  <a:cubicBezTo>
                    <a:pt x="72038" y="16140"/>
                    <a:pt x="55898" y="0"/>
                    <a:pt x="36020" y="0"/>
                  </a:cubicBezTo>
                  <a:close/>
                  <a:moveTo>
                    <a:pt x="36020" y="64804"/>
                  </a:moveTo>
                  <a:cubicBezTo>
                    <a:pt x="20123" y="64804"/>
                    <a:pt x="7235" y="51916"/>
                    <a:pt x="7235" y="36019"/>
                  </a:cubicBezTo>
                  <a:cubicBezTo>
                    <a:pt x="7235" y="20122"/>
                    <a:pt x="20123" y="7234"/>
                    <a:pt x="36020" y="7234"/>
                  </a:cubicBezTo>
                  <a:cubicBezTo>
                    <a:pt x="51916" y="7234"/>
                    <a:pt x="64774" y="20122"/>
                    <a:pt x="64774" y="36019"/>
                  </a:cubicBezTo>
                  <a:cubicBezTo>
                    <a:pt x="64774" y="51916"/>
                    <a:pt x="51916" y="64804"/>
                    <a:pt x="36020" y="64804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23"/>
            <p:cNvSpPr/>
            <p:nvPr/>
          </p:nvSpPr>
          <p:spPr>
            <a:xfrm>
              <a:off x="-6889924" y="-625524"/>
              <a:ext cx="856141" cy="856179"/>
            </a:xfrm>
            <a:custGeom>
              <a:rect b="b" l="l" r="r" t="t"/>
              <a:pathLst>
                <a:path extrusionOk="0" h="22798" w="22797">
                  <a:moveTo>
                    <a:pt x="11399" y="1"/>
                  </a:moveTo>
                  <a:cubicBezTo>
                    <a:pt x="5107" y="1"/>
                    <a:pt x="0" y="5107"/>
                    <a:pt x="0" y="11399"/>
                  </a:cubicBezTo>
                  <a:cubicBezTo>
                    <a:pt x="0" y="17691"/>
                    <a:pt x="5107" y="22797"/>
                    <a:pt x="11399" y="22797"/>
                  </a:cubicBezTo>
                  <a:cubicBezTo>
                    <a:pt x="17690" y="22797"/>
                    <a:pt x="22797" y="17691"/>
                    <a:pt x="22797" y="11399"/>
                  </a:cubicBezTo>
                  <a:cubicBezTo>
                    <a:pt x="22797" y="5107"/>
                    <a:pt x="17690" y="1"/>
                    <a:pt x="11399" y="1"/>
                  </a:cubicBezTo>
                  <a:close/>
                  <a:moveTo>
                    <a:pt x="11399" y="18572"/>
                  </a:moveTo>
                  <a:cubicBezTo>
                    <a:pt x="7417" y="18572"/>
                    <a:pt x="4225" y="15381"/>
                    <a:pt x="4225" y="11399"/>
                  </a:cubicBezTo>
                  <a:cubicBezTo>
                    <a:pt x="4225" y="7448"/>
                    <a:pt x="7417" y="4226"/>
                    <a:pt x="11399" y="4226"/>
                  </a:cubicBezTo>
                  <a:cubicBezTo>
                    <a:pt x="15350" y="4226"/>
                    <a:pt x="18572" y="7448"/>
                    <a:pt x="18572" y="11399"/>
                  </a:cubicBezTo>
                  <a:cubicBezTo>
                    <a:pt x="18572" y="15381"/>
                    <a:pt x="15380" y="18572"/>
                    <a:pt x="11399" y="18572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14"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1" name="Google Shape;331;p24"/>
          <p:cNvGrpSpPr/>
          <p:nvPr/>
        </p:nvGrpSpPr>
        <p:grpSpPr>
          <a:xfrm>
            <a:off x="-406689" y="-2406956"/>
            <a:ext cx="9957458" cy="9957420"/>
            <a:chOff x="-654249" y="-2654478"/>
            <a:chExt cx="10451829" cy="10451790"/>
          </a:xfrm>
        </p:grpSpPr>
        <p:sp>
          <p:nvSpPr>
            <p:cNvPr id="332" name="Google Shape;332;p24"/>
            <p:cNvSpPr/>
            <p:nvPr/>
          </p:nvSpPr>
          <p:spPr>
            <a:xfrm>
              <a:off x="3669041" y="1668811"/>
              <a:ext cx="1805907" cy="1805870"/>
            </a:xfrm>
            <a:custGeom>
              <a:rect b="b" l="l" r="r" t="t"/>
              <a:pathLst>
                <a:path extrusionOk="0" h="48086" w="48087">
                  <a:moveTo>
                    <a:pt x="24044" y="0"/>
                  </a:moveTo>
                  <a:cubicBezTo>
                    <a:pt x="10761" y="0"/>
                    <a:pt x="1" y="10760"/>
                    <a:pt x="1" y="24043"/>
                  </a:cubicBezTo>
                  <a:cubicBezTo>
                    <a:pt x="1" y="37326"/>
                    <a:pt x="10761" y="48086"/>
                    <a:pt x="24044" y="48086"/>
                  </a:cubicBezTo>
                  <a:cubicBezTo>
                    <a:pt x="37326" y="48086"/>
                    <a:pt x="48087" y="37326"/>
                    <a:pt x="48087" y="24043"/>
                  </a:cubicBezTo>
                  <a:cubicBezTo>
                    <a:pt x="48087" y="10760"/>
                    <a:pt x="37326" y="0"/>
                    <a:pt x="24044" y="0"/>
                  </a:cubicBezTo>
                  <a:close/>
                  <a:moveTo>
                    <a:pt x="24044" y="39210"/>
                  </a:moveTo>
                  <a:cubicBezTo>
                    <a:pt x="15654" y="39210"/>
                    <a:pt x="8876" y="32402"/>
                    <a:pt x="8876" y="24043"/>
                  </a:cubicBezTo>
                  <a:cubicBezTo>
                    <a:pt x="8876" y="15684"/>
                    <a:pt x="15685" y="8876"/>
                    <a:pt x="24044" y="8876"/>
                  </a:cubicBezTo>
                  <a:cubicBezTo>
                    <a:pt x="32402" y="8876"/>
                    <a:pt x="39211" y="15684"/>
                    <a:pt x="39211" y="24043"/>
                  </a:cubicBezTo>
                  <a:cubicBezTo>
                    <a:pt x="39211" y="32402"/>
                    <a:pt x="32402" y="39210"/>
                    <a:pt x="24044" y="3921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24"/>
            <p:cNvSpPr/>
            <p:nvPr/>
          </p:nvSpPr>
          <p:spPr>
            <a:xfrm>
              <a:off x="3219279" y="1219050"/>
              <a:ext cx="2705425" cy="2705387"/>
            </a:xfrm>
            <a:custGeom>
              <a:rect b="b" l="l" r="r" t="t"/>
              <a:pathLst>
                <a:path extrusionOk="0" h="72038" w="72039">
                  <a:moveTo>
                    <a:pt x="36020" y="0"/>
                  </a:moveTo>
                  <a:cubicBezTo>
                    <a:pt x="16141" y="0"/>
                    <a:pt x="1" y="16140"/>
                    <a:pt x="1" y="36019"/>
                  </a:cubicBezTo>
                  <a:cubicBezTo>
                    <a:pt x="1" y="55898"/>
                    <a:pt x="16141" y="72038"/>
                    <a:pt x="36020" y="72038"/>
                  </a:cubicBezTo>
                  <a:cubicBezTo>
                    <a:pt x="55898" y="72038"/>
                    <a:pt x="72038" y="55898"/>
                    <a:pt x="72038" y="36019"/>
                  </a:cubicBezTo>
                  <a:cubicBezTo>
                    <a:pt x="72038" y="16140"/>
                    <a:pt x="55898" y="0"/>
                    <a:pt x="36020" y="0"/>
                  </a:cubicBezTo>
                  <a:close/>
                  <a:moveTo>
                    <a:pt x="36020" y="64804"/>
                  </a:moveTo>
                  <a:cubicBezTo>
                    <a:pt x="20123" y="64804"/>
                    <a:pt x="7235" y="51916"/>
                    <a:pt x="7235" y="36019"/>
                  </a:cubicBezTo>
                  <a:cubicBezTo>
                    <a:pt x="7235" y="20122"/>
                    <a:pt x="20123" y="7234"/>
                    <a:pt x="36020" y="7234"/>
                  </a:cubicBezTo>
                  <a:cubicBezTo>
                    <a:pt x="51916" y="7234"/>
                    <a:pt x="64774" y="20122"/>
                    <a:pt x="64774" y="36019"/>
                  </a:cubicBezTo>
                  <a:cubicBezTo>
                    <a:pt x="64774" y="51916"/>
                    <a:pt x="51916" y="64804"/>
                    <a:pt x="36020" y="64804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24"/>
            <p:cNvSpPr/>
            <p:nvPr/>
          </p:nvSpPr>
          <p:spPr>
            <a:xfrm>
              <a:off x="2608556" y="609492"/>
              <a:ext cx="3926863" cy="3925662"/>
            </a:xfrm>
            <a:custGeom>
              <a:rect b="b" l="l" r="r" t="t"/>
              <a:pathLst>
                <a:path extrusionOk="0" h="104531" w="104563">
                  <a:moveTo>
                    <a:pt x="52282" y="0"/>
                  </a:moveTo>
                  <a:cubicBezTo>
                    <a:pt x="23406" y="0"/>
                    <a:pt x="1" y="23374"/>
                    <a:pt x="1" y="52250"/>
                  </a:cubicBezTo>
                  <a:cubicBezTo>
                    <a:pt x="1" y="81126"/>
                    <a:pt x="23406" y="104530"/>
                    <a:pt x="52282" y="104530"/>
                  </a:cubicBezTo>
                  <a:cubicBezTo>
                    <a:pt x="81157" y="104530"/>
                    <a:pt x="104562" y="81126"/>
                    <a:pt x="104562" y="52250"/>
                  </a:cubicBezTo>
                  <a:cubicBezTo>
                    <a:pt x="104562" y="23374"/>
                    <a:pt x="81157" y="0"/>
                    <a:pt x="52282" y="0"/>
                  </a:cubicBezTo>
                  <a:close/>
                  <a:moveTo>
                    <a:pt x="52282" y="94014"/>
                  </a:moveTo>
                  <a:cubicBezTo>
                    <a:pt x="29211" y="94014"/>
                    <a:pt x="10518" y="75320"/>
                    <a:pt x="10518" y="52250"/>
                  </a:cubicBezTo>
                  <a:cubicBezTo>
                    <a:pt x="10518" y="29180"/>
                    <a:pt x="29211" y="10487"/>
                    <a:pt x="52282" y="10487"/>
                  </a:cubicBezTo>
                  <a:cubicBezTo>
                    <a:pt x="75352" y="10487"/>
                    <a:pt x="94045" y="29180"/>
                    <a:pt x="94045" y="52250"/>
                  </a:cubicBezTo>
                  <a:cubicBezTo>
                    <a:pt x="94045" y="75320"/>
                    <a:pt x="75352" y="94014"/>
                    <a:pt x="52282" y="94014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24"/>
            <p:cNvSpPr/>
            <p:nvPr/>
          </p:nvSpPr>
          <p:spPr>
            <a:xfrm>
              <a:off x="1832327" y="-167901"/>
              <a:ext cx="5479312" cy="5479275"/>
            </a:xfrm>
            <a:custGeom>
              <a:rect b="b" l="l" r="r" t="t"/>
              <a:pathLst>
                <a:path extrusionOk="0" h="145900" w="145901">
                  <a:moveTo>
                    <a:pt x="72951" y="1"/>
                  </a:moveTo>
                  <a:cubicBezTo>
                    <a:pt x="32646" y="1"/>
                    <a:pt x="1" y="32676"/>
                    <a:pt x="1" y="72950"/>
                  </a:cubicBezTo>
                  <a:cubicBezTo>
                    <a:pt x="1" y="113224"/>
                    <a:pt x="32676" y="145899"/>
                    <a:pt x="72951" y="145899"/>
                  </a:cubicBezTo>
                  <a:cubicBezTo>
                    <a:pt x="113225" y="145899"/>
                    <a:pt x="145900" y="113224"/>
                    <a:pt x="145900" y="72950"/>
                  </a:cubicBezTo>
                  <a:cubicBezTo>
                    <a:pt x="145900" y="32676"/>
                    <a:pt x="113225" y="1"/>
                    <a:pt x="72951" y="1"/>
                  </a:cubicBezTo>
                  <a:close/>
                  <a:moveTo>
                    <a:pt x="72951" y="131249"/>
                  </a:moveTo>
                  <a:cubicBezTo>
                    <a:pt x="40761" y="131249"/>
                    <a:pt x="14652" y="105139"/>
                    <a:pt x="14652" y="72950"/>
                  </a:cubicBezTo>
                  <a:cubicBezTo>
                    <a:pt x="14652" y="40761"/>
                    <a:pt x="40761" y="14651"/>
                    <a:pt x="72951" y="14651"/>
                  </a:cubicBezTo>
                  <a:cubicBezTo>
                    <a:pt x="105140" y="14651"/>
                    <a:pt x="131249" y="40761"/>
                    <a:pt x="131249" y="72950"/>
                  </a:cubicBezTo>
                  <a:cubicBezTo>
                    <a:pt x="131249" y="105139"/>
                    <a:pt x="105140" y="131249"/>
                    <a:pt x="72951" y="131249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24"/>
            <p:cNvSpPr/>
            <p:nvPr/>
          </p:nvSpPr>
          <p:spPr>
            <a:xfrm>
              <a:off x="804966" y="-1195260"/>
              <a:ext cx="7534021" cy="7533984"/>
            </a:xfrm>
            <a:custGeom>
              <a:rect b="b" l="l" r="r" t="t"/>
              <a:pathLst>
                <a:path extrusionOk="0" h="200612" w="200613">
                  <a:moveTo>
                    <a:pt x="100307" y="1"/>
                  </a:moveTo>
                  <a:cubicBezTo>
                    <a:pt x="44895" y="1"/>
                    <a:pt x="1" y="44925"/>
                    <a:pt x="1" y="100306"/>
                  </a:cubicBezTo>
                  <a:cubicBezTo>
                    <a:pt x="1" y="155687"/>
                    <a:pt x="44895" y="200611"/>
                    <a:pt x="100307" y="200611"/>
                  </a:cubicBezTo>
                  <a:cubicBezTo>
                    <a:pt x="155687" y="200611"/>
                    <a:pt x="200612" y="155687"/>
                    <a:pt x="200612" y="100306"/>
                  </a:cubicBezTo>
                  <a:cubicBezTo>
                    <a:pt x="200612" y="44925"/>
                    <a:pt x="155687" y="1"/>
                    <a:pt x="100307" y="1"/>
                  </a:cubicBezTo>
                  <a:close/>
                  <a:moveTo>
                    <a:pt x="100307" y="180459"/>
                  </a:moveTo>
                  <a:cubicBezTo>
                    <a:pt x="56050" y="180459"/>
                    <a:pt x="20153" y="144562"/>
                    <a:pt x="20153" y="100306"/>
                  </a:cubicBezTo>
                  <a:cubicBezTo>
                    <a:pt x="20153" y="56050"/>
                    <a:pt x="56050" y="20153"/>
                    <a:pt x="100307" y="20153"/>
                  </a:cubicBezTo>
                  <a:cubicBezTo>
                    <a:pt x="144563" y="20153"/>
                    <a:pt x="180460" y="56050"/>
                    <a:pt x="180460" y="100306"/>
                  </a:cubicBezTo>
                  <a:cubicBezTo>
                    <a:pt x="180460" y="144562"/>
                    <a:pt x="144563" y="180459"/>
                    <a:pt x="100307" y="180459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24"/>
            <p:cNvSpPr/>
            <p:nvPr/>
          </p:nvSpPr>
          <p:spPr>
            <a:xfrm>
              <a:off x="-654249" y="-2654478"/>
              <a:ext cx="10451829" cy="10451790"/>
            </a:xfrm>
            <a:custGeom>
              <a:rect b="b" l="l" r="r" t="t"/>
              <a:pathLst>
                <a:path extrusionOk="0" h="265476" w="265477">
                  <a:moveTo>
                    <a:pt x="132739" y="1"/>
                  </a:moveTo>
                  <a:cubicBezTo>
                    <a:pt x="59424" y="1"/>
                    <a:pt x="0" y="59424"/>
                    <a:pt x="0" y="132738"/>
                  </a:cubicBezTo>
                  <a:cubicBezTo>
                    <a:pt x="0" y="206022"/>
                    <a:pt x="59424" y="265476"/>
                    <a:pt x="132739" y="265476"/>
                  </a:cubicBezTo>
                  <a:cubicBezTo>
                    <a:pt x="206023" y="265476"/>
                    <a:pt x="265477" y="206022"/>
                    <a:pt x="265477" y="132738"/>
                  </a:cubicBezTo>
                  <a:cubicBezTo>
                    <a:pt x="265477" y="59424"/>
                    <a:pt x="206023" y="1"/>
                    <a:pt x="132739" y="1"/>
                  </a:cubicBezTo>
                  <a:close/>
                  <a:moveTo>
                    <a:pt x="132739" y="238788"/>
                  </a:moveTo>
                  <a:cubicBezTo>
                    <a:pt x="74166" y="238788"/>
                    <a:pt x="26688" y="191310"/>
                    <a:pt x="26688" y="132738"/>
                  </a:cubicBezTo>
                  <a:cubicBezTo>
                    <a:pt x="26688" y="74166"/>
                    <a:pt x="74166" y="26688"/>
                    <a:pt x="132739" y="26688"/>
                  </a:cubicBezTo>
                  <a:cubicBezTo>
                    <a:pt x="191311" y="26688"/>
                    <a:pt x="238789" y="74166"/>
                    <a:pt x="238789" y="132738"/>
                  </a:cubicBezTo>
                  <a:cubicBezTo>
                    <a:pt x="238789" y="191310"/>
                    <a:pt x="191311" y="238788"/>
                    <a:pt x="132739" y="238788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24"/>
            <p:cNvSpPr/>
            <p:nvPr/>
          </p:nvSpPr>
          <p:spPr>
            <a:xfrm>
              <a:off x="4143927" y="2143658"/>
              <a:ext cx="856141" cy="856179"/>
            </a:xfrm>
            <a:custGeom>
              <a:rect b="b" l="l" r="r" t="t"/>
              <a:pathLst>
                <a:path extrusionOk="0" h="22798" w="22797">
                  <a:moveTo>
                    <a:pt x="11399" y="1"/>
                  </a:moveTo>
                  <a:cubicBezTo>
                    <a:pt x="5107" y="1"/>
                    <a:pt x="0" y="5107"/>
                    <a:pt x="0" y="11399"/>
                  </a:cubicBezTo>
                  <a:cubicBezTo>
                    <a:pt x="0" y="17691"/>
                    <a:pt x="5107" y="22797"/>
                    <a:pt x="11399" y="22797"/>
                  </a:cubicBezTo>
                  <a:cubicBezTo>
                    <a:pt x="17690" y="22797"/>
                    <a:pt x="22797" y="17691"/>
                    <a:pt x="22797" y="11399"/>
                  </a:cubicBezTo>
                  <a:cubicBezTo>
                    <a:pt x="22797" y="5107"/>
                    <a:pt x="17690" y="1"/>
                    <a:pt x="11399" y="1"/>
                  </a:cubicBezTo>
                  <a:close/>
                  <a:moveTo>
                    <a:pt x="11399" y="18572"/>
                  </a:moveTo>
                  <a:cubicBezTo>
                    <a:pt x="7417" y="18572"/>
                    <a:pt x="4225" y="15381"/>
                    <a:pt x="4225" y="11399"/>
                  </a:cubicBezTo>
                  <a:cubicBezTo>
                    <a:pt x="4225" y="7448"/>
                    <a:pt x="7417" y="4226"/>
                    <a:pt x="11399" y="4226"/>
                  </a:cubicBezTo>
                  <a:cubicBezTo>
                    <a:pt x="15350" y="4226"/>
                    <a:pt x="18572" y="7448"/>
                    <a:pt x="18572" y="11399"/>
                  </a:cubicBezTo>
                  <a:cubicBezTo>
                    <a:pt x="18572" y="15381"/>
                    <a:pt x="15380" y="18572"/>
                    <a:pt x="11399" y="18572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14_1"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0" name="Google Shape;340;p25"/>
          <p:cNvGrpSpPr/>
          <p:nvPr/>
        </p:nvGrpSpPr>
        <p:grpSpPr>
          <a:xfrm>
            <a:off x="4182281" y="-4476430"/>
            <a:ext cx="9703906" cy="9703869"/>
            <a:chOff x="-521151" y="-2521376"/>
            <a:chExt cx="10185689" cy="10185650"/>
          </a:xfrm>
        </p:grpSpPr>
        <p:sp>
          <p:nvSpPr>
            <p:cNvPr id="341" name="Google Shape;341;p25"/>
            <p:cNvSpPr/>
            <p:nvPr/>
          </p:nvSpPr>
          <p:spPr>
            <a:xfrm>
              <a:off x="3669041" y="1668811"/>
              <a:ext cx="1805907" cy="1805870"/>
            </a:xfrm>
            <a:custGeom>
              <a:rect b="b" l="l" r="r" t="t"/>
              <a:pathLst>
                <a:path extrusionOk="0" h="48086" w="48087">
                  <a:moveTo>
                    <a:pt x="24044" y="0"/>
                  </a:moveTo>
                  <a:cubicBezTo>
                    <a:pt x="10761" y="0"/>
                    <a:pt x="1" y="10760"/>
                    <a:pt x="1" y="24043"/>
                  </a:cubicBezTo>
                  <a:cubicBezTo>
                    <a:pt x="1" y="37326"/>
                    <a:pt x="10761" y="48086"/>
                    <a:pt x="24044" y="48086"/>
                  </a:cubicBezTo>
                  <a:cubicBezTo>
                    <a:pt x="37326" y="48086"/>
                    <a:pt x="48087" y="37326"/>
                    <a:pt x="48087" y="24043"/>
                  </a:cubicBezTo>
                  <a:cubicBezTo>
                    <a:pt x="48087" y="10760"/>
                    <a:pt x="37326" y="0"/>
                    <a:pt x="24044" y="0"/>
                  </a:cubicBezTo>
                  <a:close/>
                  <a:moveTo>
                    <a:pt x="24044" y="39210"/>
                  </a:moveTo>
                  <a:cubicBezTo>
                    <a:pt x="15654" y="39210"/>
                    <a:pt x="8876" y="32402"/>
                    <a:pt x="8876" y="24043"/>
                  </a:cubicBezTo>
                  <a:cubicBezTo>
                    <a:pt x="8876" y="15684"/>
                    <a:pt x="15685" y="8876"/>
                    <a:pt x="24044" y="8876"/>
                  </a:cubicBezTo>
                  <a:cubicBezTo>
                    <a:pt x="32402" y="8876"/>
                    <a:pt x="39211" y="15684"/>
                    <a:pt x="39211" y="24043"/>
                  </a:cubicBezTo>
                  <a:cubicBezTo>
                    <a:pt x="39211" y="32402"/>
                    <a:pt x="32402" y="39210"/>
                    <a:pt x="24044" y="3921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25"/>
            <p:cNvSpPr/>
            <p:nvPr/>
          </p:nvSpPr>
          <p:spPr>
            <a:xfrm>
              <a:off x="3219279" y="1219050"/>
              <a:ext cx="2705425" cy="2705387"/>
            </a:xfrm>
            <a:custGeom>
              <a:rect b="b" l="l" r="r" t="t"/>
              <a:pathLst>
                <a:path extrusionOk="0" h="72038" w="72039">
                  <a:moveTo>
                    <a:pt x="36020" y="0"/>
                  </a:moveTo>
                  <a:cubicBezTo>
                    <a:pt x="16141" y="0"/>
                    <a:pt x="1" y="16140"/>
                    <a:pt x="1" y="36019"/>
                  </a:cubicBezTo>
                  <a:cubicBezTo>
                    <a:pt x="1" y="55898"/>
                    <a:pt x="16141" y="72038"/>
                    <a:pt x="36020" y="72038"/>
                  </a:cubicBezTo>
                  <a:cubicBezTo>
                    <a:pt x="55898" y="72038"/>
                    <a:pt x="72038" y="55898"/>
                    <a:pt x="72038" y="36019"/>
                  </a:cubicBezTo>
                  <a:cubicBezTo>
                    <a:pt x="72038" y="16140"/>
                    <a:pt x="55898" y="0"/>
                    <a:pt x="36020" y="0"/>
                  </a:cubicBezTo>
                  <a:close/>
                  <a:moveTo>
                    <a:pt x="36020" y="64804"/>
                  </a:moveTo>
                  <a:cubicBezTo>
                    <a:pt x="20123" y="64804"/>
                    <a:pt x="7235" y="51916"/>
                    <a:pt x="7235" y="36019"/>
                  </a:cubicBezTo>
                  <a:cubicBezTo>
                    <a:pt x="7235" y="20122"/>
                    <a:pt x="20123" y="7234"/>
                    <a:pt x="36020" y="7234"/>
                  </a:cubicBezTo>
                  <a:cubicBezTo>
                    <a:pt x="51916" y="7234"/>
                    <a:pt x="64774" y="20122"/>
                    <a:pt x="64774" y="36019"/>
                  </a:cubicBezTo>
                  <a:cubicBezTo>
                    <a:pt x="64774" y="51916"/>
                    <a:pt x="51916" y="64804"/>
                    <a:pt x="36020" y="64804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25"/>
            <p:cNvSpPr/>
            <p:nvPr/>
          </p:nvSpPr>
          <p:spPr>
            <a:xfrm>
              <a:off x="2608556" y="609492"/>
              <a:ext cx="3926863" cy="3925662"/>
            </a:xfrm>
            <a:custGeom>
              <a:rect b="b" l="l" r="r" t="t"/>
              <a:pathLst>
                <a:path extrusionOk="0" h="104531" w="104563">
                  <a:moveTo>
                    <a:pt x="52282" y="0"/>
                  </a:moveTo>
                  <a:cubicBezTo>
                    <a:pt x="23406" y="0"/>
                    <a:pt x="1" y="23374"/>
                    <a:pt x="1" y="52250"/>
                  </a:cubicBezTo>
                  <a:cubicBezTo>
                    <a:pt x="1" y="81126"/>
                    <a:pt x="23406" y="104530"/>
                    <a:pt x="52282" y="104530"/>
                  </a:cubicBezTo>
                  <a:cubicBezTo>
                    <a:pt x="81157" y="104530"/>
                    <a:pt x="104562" y="81126"/>
                    <a:pt x="104562" y="52250"/>
                  </a:cubicBezTo>
                  <a:cubicBezTo>
                    <a:pt x="104562" y="23374"/>
                    <a:pt x="81157" y="0"/>
                    <a:pt x="52282" y="0"/>
                  </a:cubicBezTo>
                  <a:close/>
                  <a:moveTo>
                    <a:pt x="52282" y="94014"/>
                  </a:moveTo>
                  <a:cubicBezTo>
                    <a:pt x="29211" y="94014"/>
                    <a:pt x="10518" y="75320"/>
                    <a:pt x="10518" y="52250"/>
                  </a:cubicBezTo>
                  <a:cubicBezTo>
                    <a:pt x="10518" y="29180"/>
                    <a:pt x="29211" y="10487"/>
                    <a:pt x="52282" y="10487"/>
                  </a:cubicBezTo>
                  <a:cubicBezTo>
                    <a:pt x="75352" y="10487"/>
                    <a:pt x="94045" y="29180"/>
                    <a:pt x="94045" y="52250"/>
                  </a:cubicBezTo>
                  <a:cubicBezTo>
                    <a:pt x="94045" y="75320"/>
                    <a:pt x="75352" y="94014"/>
                    <a:pt x="52282" y="94014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25"/>
            <p:cNvSpPr/>
            <p:nvPr/>
          </p:nvSpPr>
          <p:spPr>
            <a:xfrm>
              <a:off x="1832327" y="-167901"/>
              <a:ext cx="5479312" cy="5479275"/>
            </a:xfrm>
            <a:custGeom>
              <a:rect b="b" l="l" r="r" t="t"/>
              <a:pathLst>
                <a:path extrusionOk="0" h="145900" w="145901">
                  <a:moveTo>
                    <a:pt x="72951" y="1"/>
                  </a:moveTo>
                  <a:cubicBezTo>
                    <a:pt x="32646" y="1"/>
                    <a:pt x="1" y="32676"/>
                    <a:pt x="1" y="72950"/>
                  </a:cubicBezTo>
                  <a:cubicBezTo>
                    <a:pt x="1" y="113224"/>
                    <a:pt x="32676" y="145899"/>
                    <a:pt x="72951" y="145899"/>
                  </a:cubicBezTo>
                  <a:cubicBezTo>
                    <a:pt x="113225" y="145899"/>
                    <a:pt x="145900" y="113224"/>
                    <a:pt x="145900" y="72950"/>
                  </a:cubicBezTo>
                  <a:cubicBezTo>
                    <a:pt x="145900" y="32676"/>
                    <a:pt x="113225" y="1"/>
                    <a:pt x="72951" y="1"/>
                  </a:cubicBezTo>
                  <a:close/>
                  <a:moveTo>
                    <a:pt x="72951" y="131249"/>
                  </a:moveTo>
                  <a:cubicBezTo>
                    <a:pt x="40761" y="131249"/>
                    <a:pt x="14652" y="105139"/>
                    <a:pt x="14652" y="72950"/>
                  </a:cubicBezTo>
                  <a:cubicBezTo>
                    <a:pt x="14652" y="40761"/>
                    <a:pt x="40761" y="14651"/>
                    <a:pt x="72951" y="14651"/>
                  </a:cubicBezTo>
                  <a:cubicBezTo>
                    <a:pt x="105140" y="14651"/>
                    <a:pt x="131249" y="40761"/>
                    <a:pt x="131249" y="72950"/>
                  </a:cubicBezTo>
                  <a:cubicBezTo>
                    <a:pt x="131249" y="105139"/>
                    <a:pt x="105140" y="131249"/>
                    <a:pt x="72951" y="131249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25"/>
            <p:cNvSpPr/>
            <p:nvPr/>
          </p:nvSpPr>
          <p:spPr>
            <a:xfrm>
              <a:off x="804966" y="-1195260"/>
              <a:ext cx="7534021" cy="7533984"/>
            </a:xfrm>
            <a:custGeom>
              <a:rect b="b" l="l" r="r" t="t"/>
              <a:pathLst>
                <a:path extrusionOk="0" h="200612" w="200613">
                  <a:moveTo>
                    <a:pt x="100307" y="1"/>
                  </a:moveTo>
                  <a:cubicBezTo>
                    <a:pt x="44895" y="1"/>
                    <a:pt x="1" y="44925"/>
                    <a:pt x="1" y="100306"/>
                  </a:cubicBezTo>
                  <a:cubicBezTo>
                    <a:pt x="1" y="155687"/>
                    <a:pt x="44895" y="200611"/>
                    <a:pt x="100307" y="200611"/>
                  </a:cubicBezTo>
                  <a:cubicBezTo>
                    <a:pt x="155687" y="200611"/>
                    <a:pt x="200612" y="155687"/>
                    <a:pt x="200612" y="100306"/>
                  </a:cubicBezTo>
                  <a:cubicBezTo>
                    <a:pt x="200612" y="44925"/>
                    <a:pt x="155687" y="1"/>
                    <a:pt x="100307" y="1"/>
                  </a:cubicBezTo>
                  <a:close/>
                  <a:moveTo>
                    <a:pt x="100307" y="180459"/>
                  </a:moveTo>
                  <a:cubicBezTo>
                    <a:pt x="56050" y="180459"/>
                    <a:pt x="20153" y="144562"/>
                    <a:pt x="20153" y="100306"/>
                  </a:cubicBezTo>
                  <a:cubicBezTo>
                    <a:pt x="20153" y="56050"/>
                    <a:pt x="56050" y="20153"/>
                    <a:pt x="100307" y="20153"/>
                  </a:cubicBezTo>
                  <a:cubicBezTo>
                    <a:pt x="144563" y="20153"/>
                    <a:pt x="180460" y="56050"/>
                    <a:pt x="180460" y="100306"/>
                  </a:cubicBezTo>
                  <a:cubicBezTo>
                    <a:pt x="180460" y="144562"/>
                    <a:pt x="144563" y="180459"/>
                    <a:pt x="100307" y="180459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25"/>
            <p:cNvSpPr/>
            <p:nvPr/>
          </p:nvSpPr>
          <p:spPr>
            <a:xfrm>
              <a:off x="-521151" y="-2521376"/>
              <a:ext cx="10185689" cy="10185650"/>
            </a:xfrm>
            <a:custGeom>
              <a:rect b="b" l="l" r="r" t="t"/>
              <a:pathLst>
                <a:path extrusionOk="0" h="265476" w="265477">
                  <a:moveTo>
                    <a:pt x="132739" y="1"/>
                  </a:moveTo>
                  <a:cubicBezTo>
                    <a:pt x="59424" y="1"/>
                    <a:pt x="0" y="59424"/>
                    <a:pt x="0" y="132738"/>
                  </a:cubicBezTo>
                  <a:cubicBezTo>
                    <a:pt x="0" y="206022"/>
                    <a:pt x="59424" y="265476"/>
                    <a:pt x="132739" y="265476"/>
                  </a:cubicBezTo>
                  <a:cubicBezTo>
                    <a:pt x="206023" y="265476"/>
                    <a:pt x="265477" y="206022"/>
                    <a:pt x="265477" y="132738"/>
                  </a:cubicBezTo>
                  <a:cubicBezTo>
                    <a:pt x="265477" y="59424"/>
                    <a:pt x="206023" y="1"/>
                    <a:pt x="132739" y="1"/>
                  </a:cubicBezTo>
                  <a:close/>
                  <a:moveTo>
                    <a:pt x="132739" y="238788"/>
                  </a:moveTo>
                  <a:cubicBezTo>
                    <a:pt x="74166" y="238788"/>
                    <a:pt x="26688" y="191310"/>
                    <a:pt x="26688" y="132738"/>
                  </a:cubicBezTo>
                  <a:cubicBezTo>
                    <a:pt x="26688" y="74166"/>
                    <a:pt x="74166" y="26688"/>
                    <a:pt x="132739" y="26688"/>
                  </a:cubicBezTo>
                  <a:cubicBezTo>
                    <a:pt x="191311" y="26688"/>
                    <a:pt x="238789" y="74166"/>
                    <a:pt x="238789" y="132738"/>
                  </a:cubicBezTo>
                  <a:cubicBezTo>
                    <a:pt x="238789" y="191310"/>
                    <a:pt x="191311" y="238788"/>
                    <a:pt x="132739" y="238788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25"/>
            <p:cNvSpPr/>
            <p:nvPr/>
          </p:nvSpPr>
          <p:spPr>
            <a:xfrm>
              <a:off x="4143927" y="2143658"/>
              <a:ext cx="856141" cy="856179"/>
            </a:xfrm>
            <a:custGeom>
              <a:rect b="b" l="l" r="r" t="t"/>
              <a:pathLst>
                <a:path extrusionOk="0" h="22798" w="22797">
                  <a:moveTo>
                    <a:pt x="11399" y="1"/>
                  </a:moveTo>
                  <a:cubicBezTo>
                    <a:pt x="5107" y="1"/>
                    <a:pt x="0" y="5107"/>
                    <a:pt x="0" y="11399"/>
                  </a:cubicBezTo>
                  <a:cubicBezTo>
                    <a:pt x="0" y="17691"/>
                    <a:pt x="5107" y="22797"/>
                    <a:pt x="11399" y="22797"/>
                  </a:cubicBezTo>
                  <a:cubicBezTo>
                    <a:pt x="17690" y="22797"/>
                    <a:pt x="22797" y="17691"/>
                    <a:pt x="22797" y="11399"/>
                  </a:cubicBezTo>
                  <a:cubicBezTo>
                    <a:pt x="22797" y="5107"/>
                    <a:pt x="17690" y="1"/>
                    <a:pt x="11399" y="1"/>
                  </a:cubicBezTo>
                  <a:close/>
                  <a:moveTo>
                    <a:pt x="11399" y="18572"/>
                  </a:moveTo>
                  <a:cubicBezTo>
                    <a:pt x="7417" y="18572"/>
                    <a:pt x="4225" y="15381"/>
                    <a:pt x="4225" y="11399"/>
                  </a:cubicBezTo>
                  <a:cubicBezTo>
                    <a:pt x="4225" y="7448"/>
                    <a:pt x="7417" y="4226"/>
                    <a:pt x="11399" y="4226"/>
                  </a:cubicBezTo>
                  <a:cubicBezTo>
                    <a:pt x="15350" y="4226"/>
                    <a:pt x="18572" y="7448"/>
                    <a:pt x="18572" y="11399"/>
                  </a:cubicBezTo>
                  <a:cubicBezTo>
                    <a:pt x="18572" y="15381"/>
                    <a:pt x="15380" y="18572"/>
                    <a:pt x="11399" y="18572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oogle Shape;27;p4"/>
          <p:cNvGrpSpPr/>
          <p:nvPr/>
        </p:nvGrpSpPr>
        <p:grpSpPr>
          <a:xfrm rot="2700000">
            <a:off x="7514651" y="3682798"/>
            <a:ext cx="5354242" cy="5354221"/>
            <a:chOff x="-521151" y="-2521376"/>
            <a:chExt cx="10185689" cy="10185650"/>
          </a:xfrm>
        </p:grpSpPr>
        <p:sp>
          <p:nvSpPr>
            <p:cNvPr id="28" name="Google Shape;28;p4"/>
            <p:cNvSpPr/>
            <p:nvPr/>
          </p:nvSpPr>
          <p:spPr>
            <a:xfrm>
              <a:off x="3669041" y="1668811"/>
              <a:ext cx="1805907" cy="1805870"/>
            </a:xfrm>
            <a:custGeom>
              <a:rect b="b" l="l" r="r" t="t"/>
              <a:pathLst>
                <a:path extrusionOk="0" h="48086" w="48087">
                  <a:moveTo>
                    <a:pt x="24044" y="0"/>
                  </a:moveTo>
                  <a:cubicBezTo>
                    <a:pt x="10761" y="0"/>
                    <a:pt x="1" y="10760"/>
                    <a:pt x="1" y="24043"/>
                  </a:cubicBezTo>
                  <a:cubicBezTo>
                    <a:pt x="1" y="37326"/>
                    <a:pt x="10761" y="48086"/>
                    <a:pt x="24044" y="48086"/>
                  </a:cubicBezTo>
                  <a:cubicBezTo>
                    <a:pt x="37326" y="48086"/>
                    <a:pt x="48087" y="37326"/>
                    <a:pt x="48087" y="24043"/>
                  </a:cubicBezTo>
                  <a:cubicBezTo>
                    <a:pt x="48087" y="10760"/>
                    <a:pt x="37326" y="0"/>
                    <a:pt x="24044" y="0"/>
                  </a:cubicBezTo>
                  <a:close/>
                  <a:moveTo>
                    <a:pt x="24044" y="39210"/>
                  </a:moveTo>
                  <a:cubicBezTo>
                    <a:pt x="15654" y="39210"/>
                    <a:pt x="8876" y="32402"/>
                    <a:pt x="8876" y="24043"/>
                  </a:cubicBezTo>
                  <a:cubicBezTo>
                    <a:pt x="8876" y="15684"/>
                    <a:pt x="15685" y="8876"/>
                    <a:pt x="24044" y="8876"/>
                  </a:cubicBezTo>
                  <a:cubicBezTo>
                    <a:pt x="32402" y="8876"/>
                    <a:pt x="39211" y="15684"/>
                    <a:pt x="39211" y="24043"/>
                  </a:cubicBezTo>
                  <a:cubicBezTo>
                    <a:pt x="39211" y="32402"/>
                    <a:pt x="32402" y="39210"/>
                    <a:pt x="24044" y="3921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4"/>
            <p:cNvSpPr/>
            <p:nvPr/>
          </p:nvSpPr>
          <p:spPr>
            <a:xfrm>
              <a:off x="3219279" y="1219050"/>
              <a:ext cx="2705425" cy="2705387"/>
            </a:xfrm>
            <a:custGeom>
              <a:rect b="b" l="l" r="r" t="t"/>
              <a:pathLst>
                <a:path extrusionOk="0" h="72038" w="72039">
                  <a:moveTo>
                    <a:pt x="36020" y="0"/>
                  </a:moveTo>
                  <a:cubicBezTo>
                    <a:pt x="16141" y="0"/>
                    <a:pt x="1" y="16140"/>
                    <a:pt x="1" y="36019"/>
                  </a:cubicBezTo>
                  <a:cubicBezTo>
                    <a:pt x="1" y="55898"/>
                    <a:pt x="16141" y="72038"/>
                    <a:pt x="36020" y="72038"/>
                  </a:cubicBezTo>
                  <a:cubicBezTo>
                    <a:pt x="55898" y="72038"/>
                    <a:pt x="72038" y="55898"/>
                    <a:pt x="72038" y="36019"/>
                  </a:cubicBezTo>
                  <a:cubicBezTo>
                    <a:pt x="72038" y="16140"/>
                    <a:pt x="55898" y="0"/>
                    <a:pt x="36020" y="0"/>
                  </a:cubicBezTo>
                  <a:close/>
                  <a:moveTo>
                    <a:pt x="36020" y="64804"/>
                  </a:moveTo>
                  <a:cubicBezTo>
                    <a:pt x="20123" y="64804"/>
                    <a:pt x="7235" y="51916"/>
                    <a:pt x="7235" y="36019"/>
                  </a:cubicBezTo>
                  <a:cubicBezTo>
                    <a:pt x="7235" y="20122"/>
                    <a:pt x="20123" y="7234"/>
                    <a:pt x="36020" y="7234"/>
                  </a:cubicBezTo>
                  <a:cubicBezTo>
                    <a:pt x="51916" y="7234"/>
                    <a:pt x="64774" y="20122"/>
                    <a:pt x="64774" y="36019"/>
                  </a:cubicBezTo>
                  <a:cubicBezTo>
                    <a:pt x="64774" y="51916"/>
                    <a:pt x="51916" y="64804"/>
                    <a:pt x="36020" y="64804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4"/>
            <p:cNvSpPr/>
            <p:nvPr/>
          </p:nvSpPr>
          <p:spPr>
            <a:xfrm>
              <a:off x="2608556" y="609492"/>
              <a:ext cx="3926863" cy="3925662"/>
            </a:xfrm>
            <a:custGeom>
              <a:rect b="b" l="l" r="r" t="t"/>
              <a:pathLst>
                <a:path extrusionOk="0" h="104531" w="104563">
                  <a:moveTo>
                    <a:pt x="52282" y="0"/>
                  </a:moveTo>
                  <a:cubicBezTo>
                    <a:pt x="23406" y="0"/>
                    <a:pt x="1" y="23374"/>
                    <a:pt x="1" y="52250"/>
                  </a:cubicBezTo>
                  <a:cubicBezTo>
                    <a:pt x="1" y="81126"/>
                    <a:pt x="23406" y="104530"/>
                    <a:pt x="52282" y="104530"/>
                  </a:cubicBezTo>
                  <a:cubicBezTo>
                    <a:pt x="81157" y="104530"/>
                    <a:pt x="104562" y="81126"/>
                    <a:pt x="104562" y="52250"/>
                  </a:cubicBezTo>
                  <a:cubicBezTo>
                    <a:pt x="104562" y="23374"/>
                    <a:pt x="81157" y="0"/>
                    <a:pt x="52282" y="0"/>
                  </a:cubicBezTo>
                  <a:close/>
                  <a:moveTo>
                    <a:pt x="52282" y="94014"/>
                  </a:moveTo>
                  <a:cubicBezTo>
                    <a:pt x="29211" y="94014"/>
                    <a:pt x="10518" y="75320"/>
                    <a:pt x="10518" y="52250"/>
                  </a:cubicBezTo>
                  <a:cubicBezTo>
                    <a:pt x="10518" y="29180"/>
                    <a:pt x="29211" y="10487"/>
                    <a:pt x="52282" y="10487"/>
                  </a:cubicBezTo>
                  <a:cubicBezTo>
                    <a:pt x="75352" y="10487"/>
                    <a:pt x="94045" y="29180"/>
                    <a:pt x="94045" y="52250"/>
                  </a:cubicBezTo>
                  <a:cubicBezTo>
                    <a:pt x="94045" y="75320"/>
                    <a:pt x="75352" y="94014"/>
                    <a:pt x="52282" y="94014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>
              <a:off x="1832327" y="-167901"/>
              <a:ext cx="5479312" cy="5479275"/>
            </a:xfrm>
            <a:custGeom>
              <a:rect b="b" l="l" r="r" t="t"/>
              <a:pathLst>
                <a:path extrusionOk="0" h="145900" w="145901">
                  <a:moveTo>
                    <a:pt x="72951" y="1"/>
                  </a:moveTo>
                  <a:cubicBezTo>
                    <a:pt x="32646" y="1"/>
                    <a:pt x="1" y="32676"/>
                    <a:pt x="1" y="72950"/>
                  </a:cubicBezTo>
                  <a:cubicBezTo>
                    <a:pt x="1" y="113224"/>
                    <a:pt x="32676" y="145899"/>
                    <a:pt x="72951" y="145899"/>
                  </a:cubicBezTo>
                  <a:cubicBezTo>
                    <a:pt x="113225" y="145899"/>
                    <a:pt x="145900" y="113224"/>
                    <a:pt x="145900" y="72950"/>
                  </a:cubicBezTo>
                  <a:cubicBezTo>
                    <a:pt x="145900" y="32676"/>
                    <a:pt x="113225" y="1"/>
                    <a:pt x="72951" y="1"/>
                  </a:cubicBezTo>
                  <a:close/>
                  <a:moveTo>
                    <a:pt x="72951" y="131249"/>
                  </a:moveTo>
                  <a:cubicBezTo>
                    <a:pt x="40761" y="131249"/>
                    <a:pt x="14652" y="105139"/>
                    <a:pt x="14652" y="72950"/>
                  </a:cubicBezTo>
                  <a:cubicBezTo>
                    <a:pt x="14652" y="40761"/>
                    <a:pt x="40761" y="14651"/>
                    <a:pt x="72951" y="14651"/>
                  </a:cubicBezTo>
                  <a:cubicBezTo>
                    <a:pt x="105140" y="14651"/>
                    <a:pt x="131249" y="40761"/>
                    <a:pt x="131249" y="72950"/>
                  </a:cubicBezTo>
                  <a:cubicBezTo>
                    <a:pt x="131249" y="105139"/>
                    <a:pt x="105140" y="131249"/>
                    <a:pt x="72951" y="131249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804966" y="-1195260"/>
              <a:ext cx="7534021" cy="7533984"/>
            </a:xfrm>
            <a:custGeom>
              <a:rect b="b" l="l" r="r" t="t"/>
              <a:pathLst>
                <a:path extrusionOk="0" h="200612" w="200613">
                  <a:moveTo>
                    <a:pt x="100307" y="1"/>
                  </a:moveTo>
                  <a:cubicBezTo>
                    <a:pt x="44895" y="1"/>
                    <a:pt x="1" y="44925"/>
                    <a:pt x="1" y="100306"/>
                  </a:cubicBezTo>
                  <a:cubicBezTo>
                    <a:pt x="1" y="155687"/>
                    <a:pt x="44895" y="200611"/>
                    <a:pt x="100307" y="200611"/>
                  </a:cubicBezTo>
                  <a:cubicBezTo>
                    <a:pt x="155687" y="200611"/>
                    <a:pt x="200612" y="155687"/>
                    <a:pt x="200612" y="100306"/>
                  </a:cubicBezTo>
                  <a:cubicBezTo>
                    <a:pt x="200612" y="44925"/>
                    <a:pt x="155687" y="1"/>
                    <a:pt x="100307" y="1"/>
                  </a:cubicBezTo>
                  <a:close/>
                  <a:moveTo>
                    <a:pt x="100307" y="180459"/>
                  </a:moveTo>
                  <a:cubicBezTo>
                    <a:pt x="56050" y="180459"/>
                    <a:pt x="20153" y="144562"/>
                    <a:pt x="20153" y="100306"/>
                  </a:cubicBezTo>
                  <a:cubicBezTo>
                    <a:pt x="20153" y="56050"/>
                    <a:pt x="56050" y="20153"/>
                    <a:pt x="100307" y="20153"/>
                  </a:cubicBezTo>
                  <a:cubicBezTo>
                    <a:pt x="144563" y="20153"/>
                    <a:pt x="180460" y="56050"/>
                    <a:pt x="180460" y="100306"/>
                  </a:cubicBezTo>
                  <a:cubicBezTo>
                    <a:pt x="180460" y="144562"/>
                    <a:pt x="144563" y="180459"/>
                    <a:pt x="100307" y="180459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>
              <a:off x="-521151" y="-2521376"/>
              <a:ext cx="10185689" cy="10185650"/>
            </a:xfrm>
            <a:custGeom>
              <a:rect b="b" l="l" r="r" t="t"/>
              <a:pathLst>
                <a:path extrusionOk="0" h="265476" w="265477">
                  <a:moveTo>
                    <a:pt x="132739" y="1"/>
                  </a:moveTo>
                  <a:cubicBezTo>
                    <a:pt x="59424" y="1"/>
                    <a:pt x="0" y="59424"/>
                    <a:pt x="0" y="132738"/>
                  </a:cubicBezTo>
                  <a:cubicBezTo>
                    <a:pt x="0" y="206022"/>
                    <a:pt x="59424" y="265476"/>
                    <a:pt x="132739" y="265476"/>
                  </a:cubicBezTo>
                  <a:cubicBezTo>
                    <a:pt x="206023" y="265476"/>
                    <a:pt x="265477" y="206022"/>
                    <a:pt x="265477" y="132738"/>
                  </a:cubicBezTo>
                  <a:cubicBezTo>
                    <a:pt x="265477" y="59424"/>
                    <a:pt x="206023" y="1"/>
                    <a:pt x="132739" y="1"/>
                  </a:cubicBezTo>
                  <a:close/>
                  <a:moveTo>
                    <a:pt x="132739" y="238788"/>
                  </a:moveTo>
                  <a:cubicBezTo>
                    <a:pt x="74166" y="238788"/>
                    <a:pt x="26688" y="191310"/>
                    <a:pt x="26688" y="132738"/>
                  </a:cubicBezTo>
                  <a:cubicBezTo>
                    <a:pt x="26688" y="74166"/>
                    <a:pt x="74166" y="26688"/>
                    <a:pt x="132739" y="26688"/>
                  </a:cubicBezTo>
                  <a:cubicBezTo>
                    <a:pt x="191311" y="26688"/>
                    <a:pt x="238789" y="74166"/>
                    <a:pt x="238789" y="132738"/>
                  </a:cubicBezTo>
                  <a:cubicBezTo>
                    <a:pt x="238789" y="191310"/>
                    <a:pt x="191311" y="238788"/>
                    <a:pt x="132739" y="238788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4143927" y="2143658"/>
              <a:ext cx="856141" cy="856179"/>
            </a:xfrm>
            <a:custGeom>
              <a:rect b="b" l="l" r="r" t="t"/>
              <a:pathLst>
                <a:path extrusionOk="0" h="22798" w="22797">
                  <a:moveTo>
                    <a:pt x="11399" y="1"/>
                  </a:moveTo>
                  <a:cubicBezTo>
                    <a:pt x="5107" y="1"/>
                    <a:pt x="0" y="5107"/>
                    <a:pt x="0" y="11399"/>
                  </a:cubicBezTo>
                  <a:cubicBezTo>
                    <a:pt x="0" y="17691"/>
                    <a:pt x="5107" y="22797"/>
                    <a:pt x="11399" y="22797"/>
                  </a:cubicBezTo>
                  <a:cubicBezTo>
                    <a:pt x="17690" y="22797"/>
                    <a:pt x="22797" y="17691"/>
                    <a:pt x="22797" y="11399"/>
                  </a:cubicBezTo>
                  <a:cubicBezTo>
                    <a:pt x="22797" y="5107"/>
                    <a:pt x="17690" y="1"/>
                    <a:pt x="11399" y="1"/>
                  </a:cubicBezTo>
                  <a:close/>
                  <a:moveTo>
                    <a:pt x="11399" y="18572"/>
                  </a:moveTo>
                  <a:cubicBezTo>
                    <a:pt x="7417" y="18572"/>
                    <a:pt x="4225" y="15381"/>
                    <a:pt x="4225" y="11399"/>
                  </a:cubicBezTo>
                  <a:cubicBezTo>
                    <a:pt x="4225" y="7448"/>
                    <a:pt x="7417" y="4226"/>
                    <a:pt x="11399" y="4226"/>
                  </a:cubicBezTo>
                  <a:cubicBezTo>
                    <a:pt x="15350" y="4226"/>
                    <a:pt x="18572" y="7448"/>
                    <a:pt x="18572" y="11399"/>
                  </a:cubicBezTo>
                  <a:cubicBezTo>
                    <a:pt x="18572" y="15381"/>
                    <a:pt x="15380" y="18572"/>
                    <a:pt x="11399" y="18572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" name="Google Shape;35;p4"/>
          <p:cNvSpPr txBox="1"/>
          <p:nvPr>
            <p:ph idx="1" type="body"/>
          </p:nvPr>
        </p:nvSpPr>
        <p:spPr>
          <a:xfrm>
            <a:off x="587650" y="1496000"/>
            <a:ext cx="7968600" cy="316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1000"/>
              <a:buFont typeface="Lato"/>
              <a:buChar char="●"/>
              <a:defRPr sz="11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1400"/>
              <a:buFont typeface="Josefin Slab SemiBold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rgbClr val="0C343D"/>
              </a:buClr>
              <a:buSzPts val="1400"/>
              <a:buFont typeface="Josefin Slab SemiBold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rgbClr val="0C343D"/>
              </a:buClr>
              <a:buSzPts val="1400"/>
              <a:buFont typeface="Josefin Slab SemiBold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rgbClr val="0C343D"/>
              </a:buClr>
              <a:buSzPts val="1400"/>
              <a:buFont typeface="Josefin Slab SemiBold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rgbClr val="0C343D"/>
              </a:buClr>
              <a:buSzPts val="1400"/>
              <a:buFont typeface="Josefin Slab SemiBold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rgbClr val="0C343D"/>
              </a:buClr>
              <a:buSzPts val="1400"/>
              <a:buFont typeface="Josefin Slab SemiBold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rgbClr val="0C343D"/>
              </a:buClr>
              <a:buSzPts val="1400"/>
              <a:buFont typeface="Josefin Slab SemiBold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rgbClr val="0C343D"/>
              </a:buClr>
              <a:buSzPts val="1400"/>
              <a:buFont typeface="Josefin Slab SemiBold"/>
              <a:buChar char="■"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type="title"/>
          </p:nvPr>
        </p:nvSpPr>
        <p:spPr>
          <a:xfrm>
            <a:off x="612650" y="497484"/>
            <a:ext cx="7918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grpSp>
        <p:nvGrpSpPr>
          <p:cNvPr id="37" name="Google Shape;37;p4"/>
          <p:cNvGrpSpPr/>
          <p:nvPr/>
        </p:nvGrpSpPr>
        <p:grpSpPr>
          <a:xfrm>
            <a:off x="692800" y="1245463"/>
            <a:ext cx="7761925" cy="13"/>
            <a:chOff x="692800" y="1245463"/>
            <a:chExt cx="7761925" cy="13"/>
          </a:xfrm>
        </p:grpSpPr>
        <p:cxnSp>
          <p:nvCxnSpPr>
            <p:cNvPr id="38" name="Google Shape;38;p4"/>
            <p:cNvCxnSpPr/>
            <p:nvPr/>
          </p:nvCxnSpPr>
          <p:spPr>
            <a:xfrm>
              <a:off x="692800" y="1245475"/>
              <a:ext cx="5504100" cy="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9" name="Google Shape;39;p4"/>
            <p:cNvCxnSpPr/>
            <p:nvPr/>
          </p:nvCxnSpPr>
          <p:spPr>
            <a:xfrm>
              <a:off x="6110388" y="1245463"/>
              <a:ext cx="402600" cy="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dashDot"/>
              <a:round/>
              <a:headEnd len="med" w="med" type="none"/>
              <a:tailEnd len="med" w="med" type="none"/>
            </a:ln>
          </p:spPr>
        </p:cxnSp>
        <p:cxnSp>
          <p:nvCxnSpPr>
            <p:cNvPr id="40" name="Google Shape;40;p4"/>
            <p:cNvCxnSpPr/>
            <p:nvPr/>
          </p:nvCxnSpPr>
          <p:spPr>
            <a:xfrm>
              <a:off x="6496325" y="1245475"/>
              <a:ext cx="1958400" cy="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5"/>
          <p:cNvSpPr txBox="1"/>
          <p:nvPr>
            <p:ph type="ctrTitle"/>
          </p:nvPr>
        </p:nvSpPr>
        <p:spPr>
          <a:xfrm flipH="1">
            <a:off x="609916" y="2146195"/>
            <a:ext cx="23340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800"/>
              <a:buNone/>
              <a:defRPr sz="24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3" name="Google Shape;43;p5"/>
          <p:cNvSpPr txBox="1"/>
          <p:nvPr>
            <p:ph idx="1" type="subTitle"/>
          </p:nvPr>
        </p:nvSpPr>
        <p:spPr>
          <a:xfrm flipH="1">
            <a:off x="581175" y="3010550"/>
            <a:ext cx="3780000" cy="15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50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/>
            </a:lvl9pPr>
          </a:lstStyle>
          <a:p/>
        </p:txBody>
      </p:sp>
      <p:sp>
        <p:nvSpPr>
          <p:cNvPr id="44" name="Google Shape;44;p5"/>
          <p:cNvSpPr txBox="1"/>
          <p:nvPr>
            <p:ph idx="2" type="ctrTitle"/>
          </p:nvPr>
        </p:nvSpPr>
        <p:spPr>
          <a:xfrm flipH="1">
            <a:off x="4652710" y="1940509"/>
            <a:ext cx="23340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800"/>
              <a:buNone/>
              <a:defRPr sz="24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5" name="Google Shape;45;p5"/>
          <p:cNvSpPr txBox="1"/>
          <p:nvPr>
            <p:ph idx="3" type="subTitle"/>
          </p:nvPr>
        </p:nvSpPr>
        <p:spPr>
          <a:xfrm flipH="1">
            <a:off x="4782825" y="2816200"/>
            <a:ext cx="3780000" cy="17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50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/>
            </a:lvl9pPr>
          </a:lstStyle>
          <a:p/>
        </p:txBody>
      </p:sp>
      <p:sp>
        <p:nvSpPr>
          <p:cNvPr id="46" name="Google Shape;46;p5"/>
          <p:cNvSpPr txBox="1"/>
          <p:nvPr>
            <p:ph idx="4" type="title"/>
          </p:nvPr>
        </p:nvSpPr>
        <p:spPr>
          <a:xfrm>
            <a:off x="612650" y="497484"/>
            <a:ext cx="7918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grpSp>
        <p:nvGrpSpPr>
          <p:cNvPr id="47" name="Google Shape;47;p5"/>
          <p:cNvGrpSpPr/>
          <p:nvPr/>
        </p:nvGrpSpPr>
        <p:grpSpPr>
          <a:xfrm>
            <a:off x="692800" y="1245463"/>
            <a:ext cx="7761825" cy="13"/>
            <a:chOff x="692800" y="1245463"/>
            <a:chExt cx="7761825" cy="13"/>
          </a:xfrm>
        </p:grpSpPr>
        <p:cxnSp>
          <p:nvCxnSpPr>
            <p:cNvPr id="48" name="Google Shape;48;p5"/>
            <p:cNvCxnSpPr/>
            <p:nvPr/>
          </p:nvCxnSpPr>
          <p:spPr>
            <a:xfrm>
              <a:off x="692800" y="1245475"/>
              <a:ext cx="5504100" cy="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9" name="Google Shape;49;p5"/>
            <p:cNvCxnSpPr/>
            <p:nvPr/>
          </p:nvCxnSpPr>
          <p:spPr>
            <a:xfrm>
              <a:off x="6196889" y="1245463"/>
              <a:ext cx="402600" cy="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dashDot"/>
              <a:round/>
              <a:headEnd len="med" w="med" type="none"/>
              <a:tailEnd len="med" w="med" type="none"/>
            </a:ln>
          </p:spPr>
        </p:cxnSp>
        <p:cxnSp>
          <p:nvCxnSpPr>
            <p:cNvPr id="50" name="Google Shape;50;p5"/>
            <p:cNvCxnSpPr/>
            <p:nvPr/>
          </p:nvCxnSpPr>
          <p:spPr>
            <a:xfrm>
              <a:off x="6590425" y="1245475"/>
              <a:ext cx="1864200" cy="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51" name="Google Shape;51;p5"/>
          <p:cNvGrpSpPr/>
          <p:nvPr/>
        </p:nvGrpSpPr>
        <p:grpSpPr>
          <a:xfrm flipH="1" rot="10800000">
            <a:off x="7593515" y="3962252"/>
            <a:ext cx="3819248" cy="3819195"/>
            <a:chOff x="-7814572" y="-1550132"/>
            <a:chExt cx="2705425" cy="2705387"/>
          </a:xfrm>
        </p:grpSpPr>
        <p:sp>
          <p:nvSpPr>
            <p:cNvPr id="52" name="Google Shape;52;p5"/>
            <p:cNvSpPr/>
            <p:nvPr/>
          </p:nvSpPr>
          <p:spPr>
            <a:xfrm>
              <a:off x="-7364810" y="-1100372"/>
              <a:ext cx="1805907" cy="1805870"/>
            </a:xfrm>
            <a:custGeom>
              <a:rect b="b" l="l" r="r" t="t"/>
              <a:pathLst>
                <a:path extrusionOk="0" h="48086" w="48087">
                  <a:moveTo>
                    <a:pt x="24044" y="0"/>
                  </a:moveTo>
                  <a:cubicBezTo>
                    <a:pt x="10761" y="0"/>
                    <a:pt x="1" y="10760"/>
                    <a:pt x="1" y="24043"/>
                  </a:cubicBezTo>
                  <a:cubicBezTo>
                    <a:pt x="1" y="37326"/>
                    <a:pt x="10761" y="48086"/>
                    <a:pt x="24044" y="48086"/>
                  </a:cubicBezTo>
                  <a:cubicBezTo>
                    <a:pt x="37326" y="48086"/>
                    <a:pt x="48087" y="37326"/>
                    <a:pt x="48087" y="24043"/>
                  </a:cubicBezTo>
                  <a:cubicBezTo>
                    <a:pt x="48087" y="10760"/>
                    <a:pt x="37326" y="0"/>
                    <a:pt x="24044" y="0"/>
                  </a:cubicBezTo>
                  <a:close/>
                  <a:moveTo>
                    <a:pt x="24044" y="39210"/>
                  </a:moveTo>
                  <a:cubicBezTo>
                    <a:pt x="15654" y="39210"/>
                    <a:pt x="8876" y="32402"/>
                    <a:pt x="8876" y="24043"/>
                  </a:cubicBezTo>
                  <a:cubicBezTo>
                    <a:pt x="8876" y="15684"/>
                    <a:pt x="15685" y="8876"/>
                    <a:pt x="24044" y="8876"/>
                  </a:cubicBezTo>
                  <a:cubicBezTo>
                    <a:pt x="32402" y="8876"/>
                    <a:pt x="39211" y="15684"/>
                    <a:pt x="39211" y="24043"/>
                  </a:cubicBezTo>
                  <a:cubicBezTo>
                    <a:pt x="39211" y="32402"/>
                    <a:pt x="32402" y="39210"/>
                    <a:pt x="24044" y="3921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5"/>
            <p:cNvSpPr/>
            <p:nvPr/>
          </p:nvSpPr>
          <p:spPr>
            <a:xfrm>
              <a:off x="-7814572" y="-1550132"/>
              <a:ext cx="2705425" cy="2705387"/>
            </a:xfrm>
            <a:custGeom>
              <a:rect b="b" l="l" r="r" t="t"/>
              <a:pathLst>
                <a:path extrusionOk="0" h="72038" w="72039">
                  <a:moveTo>
                    <a:pt x="36020" y="0"/>
                  </a:moveTo>
                  <a:cubicBezTo>
                    <a:pt x="16141" y="0"/>
                    <a:pt x="1" y="16140"/>
                    <a:pt x="1" y="36019"/>
                  </a:cubicBezTo>
                  <a:cubicBezTo>
                    <a:pt x="1" y="55898"/>
                    <a:pt x="16141" y="72038"/>
                    <a:pt x="36020" y="72038"/>
                  </a:cubicBezTo>
                  <a:cubicBezTo>
                    <a:pt x="55898" y="72038"/>
                    <a:pt x="72038" y="55898"/>
                    <a:pt x="72038" y="36019"/>
                  </a:cubicBezTo>
                  <a:cubicBezTo>
                    <a:pt x="72038" y="16140"/>
                    <a:pt x="55898" y="0"/>
                    <a:pt x="36020" y="0"/>
                  </a:cubicBezTo>
                  <a:close/>
                  <a:moveTo>
                    <a:pt x="36020" y="64804"/>
                  </a:moveTo>
                  <a:cubicBezTo>
                    <a:pt x="20123" y="64804"/>
                    <a:pt x="7235" y="51916"/>
                    <a:pt x="7235" y="36019"/>
                  </a:cubicBezTo>
                  <a:cubicBezTo>
                    <a:pt x="7235" y="20122"/>
                    <a:pt x="20123" y="7234"/>
                    <a:pt x="36020" y="7234"/>
                  </a:cubicBezTo>
                  <a:cubicBezTo>
                    <a:pt x="51916" y="7234"/>
                    <a:pt x="64774" y="20122"/>
                    <a:pt x="64774" y="36019"/>
                  </a:cubicBezTo>
                  <a:cubicBezTo>
                    <a:pt x="64774" y="51916"/>
                    <a:pt x="51916" y="64804"/>
                    <a:pt x="36020" y="64804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5"/>
            <p:cNvSpPr/>
            <p:nvPr/>
          </p:nvSpPr>
          <p:spPr>
            <a:xfrm>
              <a:off x="-6889924" y="-625524"/>
              <a:ext cx="856141" cy="856179"/>
            </a:xfrm>
            <a:custGeom>
              <a:rect b="b" l="l" r="r" t="t"/>
              <a:pathLst>
                <a:path extrusionOk="0" h="22798" w="22797">
                  <a:moveTo>
                    <a:pt x="11399" y="1"/>
                  </a:moveTo>
                  <a:cubicBezTo>
                    <a:pt x="5107" y="1"/>
                    <a:pt x="0" y="5107"/>
                    <a:pt x="0" y="11399"/>
                  </a:cubicBezTo>
                  <a:cubicBezTo>
                    <a:pt x="0" y="17691"/>
                    <a:pt x="5107" y="22797"/>
                    <a:pt x="11399" y="22797"/>
                  </a:cubicBezTo>
                  <a:cubicBezTo>
                    <a:pt x="17690" y="22797"/>
                    <a:pt x="22797" y="17691"/>
                    <a:pt x="22797" y="11399"/>
                  </a:cubicBezTo>
                  <a:cubicBezTo>
                    <a:pt x="22797" y="5107"/>
                    <a:pt x="17690" y="1"/>
                    <a:pt x="11399" y="1"/>
                  </a:cubicBezTo>
                  <a:close/>
                  <a:moveTo>
                    <a:pt x="11399" y="18572"/>
                  </a:moveTo>
                  <a:cubicBezTo>
                    <a:pt x="7417" y="18572"/>
                    <a:pt x="4225" y="15381"/>
                    <a:pt x="4225" y="11399"/>
                  </a:cubicBezTo>
                  <a:cubicBezTo>
                    <a:pt x="4225" y="7448"/>
                    <a:pt x="7417" y="4226"/>
                    <a:pt x="11399" y="4226"/>
                  </a:cubicBezTo>
                  <a:cubicBezTo>
                    <a:pt x="15350" y="4226"/>
                    <a:pt x="18572" y="7448"/>
                    <a:pt x="18572" y="11399"/>
                  </a:cubicBezTo>
                  <a:cubicBezTo>
                    <a:pt x="18572" y="15381"/>
                    <a:pt x="15380" y="18572"/>
                    <a:pt x="11399" y="18572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6"/>
          <p:cNvSpPr txBox="1"/>
          <p:nvPr>
            <p:ph type="title"/>
          </p:nvPr>
        </p:nvSpPr>
        <p:spPr>
          <a:xfrm>
            <a:off x="612650" y="497484"/>
            <a:ext cx="7918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grpSp>
        <p:nvGrpSpPr>
          <p:cNvPr id="57" name="Google Shape;57;p6"/>
          <p:cNvGrpSpPr/>
          <p:nvPr/>
        </p:nvGrpSpPr>
        <p:grpSpPr>
          <a:xfrm>
            <a:off x="692800" y="1245463"/>
            <a:ext cx="7762125" cy="13"/>
            <a:chOff x="692800" y="1245463"/>
            <a:chExt cx="7762125" cy="13"/>
          </a:xfrm>
        </p:grpSpPr>
        <p:cxnSp>
          <p:nvCxnSpPr>
            <p:cNvPr id="58" name="Google Shape;58;p6"/>
            <p:cNvCxnSpPr/>
            <p:nvPr/>
          </p:nvCxnSpPr>
          <p:spPr>
            <a:xfrm>
              <a:off x="692800" y="1245475"/>
              <a:ext cx="1284900" cy="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9" name="Google Shape;59;p6"/>
            <p:cNvCxnSpPr/>
            <p:nvPr/>
          </p:nvCxnSpPr>
          <p:spPr>
            <a:xfrm>
              <a:off x="1891164" y="1245463"/>
              <a:ext cx="402600" cy="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dashDot"/>
              <a:round/>
              <a:headEnd len="med" w="med" type="none"/>
              <a:tailEnd len="med" w="med" type="none"/>
            </a:ln>
          </p:spPr>
        </p:cxnSp>
        <p:cxnSp>
          <p:nvCxnSpPr>
            <p:cNvPr id="60" name="Google Shape;60;p6"/>
            <p:cNvCxnSpPr/>
            <p:nvPr/>
          </p:nvCxnSpPr>
          <p:spPr>
            <a:xfrm>
              <a:off x="5013025" y="1245475"/>
              <a:ext cx="3441900" cy="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cxnSp>
        <p:nvCxnSpPr>
          <p:cNvPr id="61" name="Google Shape;61;p6"/>
          <p:cNvCxnSpPr/>
          <p:nvPr/>
        </p:nvCxnSpPr>
        <p:spPr>
          <a:xfrm>
            <a:off x="4649189" y="1245463"/>
            <a:ext cx="4026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dashDot"/>
            <a:round/>
            <a:headEnd len="med" w="med" type="none"/>
            <a:tailEnd len="med" w="med" type="none"/>
          </a:ln>
        </p:spPr>
      </p:cxnSp>
      <p:cxnSp>
        <p:nvCxnSpPr>
          <p:cNvPr id="62" name="Google Shape;62;p6"/>
          <p:cNvCxnSpPr/>
          <p:nvPr/>
        </p:nvCxnSpPr>
        <p:spPr>
          <a:xfrm>
            <a:off x="2266150" y="1245475"/>
            <a:ext cx="24309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63" name="Google Shape;63;p6"/>
          <p:cNvGrpSpPr/>
          <p:nvPr/>
        </p:nvGrpSpPr>
        <p:grpSpPr>
          <a:xfrm rot="10800000">
            <a:off x="8162305" y="4612385"/>
            <a:ext cx="2577458" cy="2577422"/>
            <a:chOff x="-7814572" y="-1550132"/>
            <a:chExt cx="2705425" cy="2705387"/>
          </a:xfrm>
        </p:grpSpPr>
        <p:sp>
          <p:nvSpPr>
            <p:cNvPr id="64" name="Google Shape;64;p6"/>
            <p:cNvSpPr/>
            <p:nvPr/>
          </p:nvSpPr>
          <p:spPr>
            <a:xfrm>
              <a:off x="-7364810" y="-1100372"/>
              <a:ext cx="1805907" cy="1805870"/>
            </a:xfrm>
            <a:custGeom>
              <a:rect b="b" l="l" r="r" t="t"/>
              <a:pathLst>
                <a:path extrusionOk="0" h="48086" w="48087">
                  <a:moveTo>
                    <a:pt x="24044" y="0"/>
                  </a:moveTo>
                  <a:cubicBezTo>
                    <a:pt x="10761" y="0"/>
                    <a:pt x="1" y="10760"/>
                    <a:pt x="1" y="24043"/>
                  </a:cubicBezTo>
                  <a:cubicBezTo>
                    <a:pt x="1" y="37326"/>
                    <a:pt x="10761" y="48086"/>
                    <a:pt x="24044" y="48086"/>
                  </a:cubicBezTo>
                  <a:cubicBezTo>
                    <a:pt x="37326" y="48086"/>
                    <a:pt x="48087" y="37326"/>
                    <a:pt x="48087" y="24043"/>
                  </a:cubicBezTo>
                  <a:cubicBezTo>
                    <a:pt x="48087" y="10760"/>
                    <a:pt x="37326" y="0"/>
                    <a:pt x="24044" y="0"/>
                  </a:cubicBezTo>
                  <a:close/>
                  <a:moveTo>
                    <a:pt x="24044" y="39210"/>
                  </a:moveTo>
                  <a:cubicBezTo>
                    <a:pt x="15654" y="39210"/>
                    <a:pt x="8876" y="32402"/>
                    <a:pt x="8876" y="24043"/>
                  </a:cubicBezTo>
                  <a:cubicBezTo>
                    <a:pt x="8876" y="15684"/>
                    <a:pt x="15685" y="8876"/>
                    <a:pt x="24044" y="8876"/>
                  </a:cubicBezTo>
                  <a:cubicBezTo>
                    <a:pt x="32402" y="8876"/>
                    <a:pt x="39211" y="15684"/>
                    <a:pt x="39211" y="24043"/>
                  </a:cubicBezTo>
                  <a:cubicBezTo>
                    <a:pt x="39211" y="32402"/>
                    <a:pt x="32402" y="39210"/>
                    <a:pt x="24044" y="3921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6"/>
            <p:cNvSpPr/>
            <p:nvPr/>
          </p:nvSpPr>
          <p:spPr>
            <a:xfrm>
              <a:off x="-7814572" y="-1550132"/>
              <a:ext cx="2705425" cy="2705387"/>
            </a:xfrm>
            <a:custGeom>
              <a:rect b="b" l="l" r="r" t="t"/>
              <a:pathLst>
                <a:path extrusionOk="0" h="72038" w="72039">
                  <a:moveTo>
                    <a:pt x="36020" y="0"/>
                  </a:moveTo>
                  <a:cubicBezTo>
                    <a:pt x="16141" y="0"/>
                    <a:pt x="1" y="16140"/>
                    <a:pt x="1" y="36019"/>
                  </a:cubicBezTo>
                  <a:cubicBezTo>
                    <a:pt x="1" y="55898"/>
                    <a:pt x="16141" y="72038"/>
                    <a:pt x="36020" y="72038"/>
                  </a:cubicBezTo>
                  <a:cubicBezTo>
                    <a:pt x="55898" y="72038"/>
                    <a:pt x="72038" y="55898"/>
                    <a:pt x="72038" y="36019"/>
                  </a:cubicBezTo>
                  <a:cubicBezTo>
                    <a:pt x="72038" y="16140"/>
                    <a:pt x="55898" y="0"/>
                    <a:pt x="36020" y="0"/>
                  </a:cubicBezTo>
                  <a:close/>
                  <a:moveTo>
                    <a:pt x="36020" y="64804"/>
                  </a:moveTo>
                  <a:cubicBezTo>
                    <a:pt x="20123" y="64804"/>
                    <a:pt x="7235" y="51916"/>
                    <a:pt x="7235" y="36019"/>
                  </a:cubicBezTo>
                  <a:cubicBezTo>
                    <a:pt x="7235" y="20122"/>
                    <a:pt x="20123" y="7234"/>
                    <a:pt x="36020" y="7234"/>
                  </a:cubicBezTo>
                  <a:cubicBezTo>
                    <a:pt x="51916" y="7234"/>
                    <a:pt x="64774" y="20122"/>
                    <a:pt x="64774" y="36019"/>
                  </a:cubicBezTo>
                  <a:cubicBezTo>
                    <a:pt x="64774" y="51916"/>
                    <a:pt x="51916" y="64804"/>
                    <a:pt x="36020" y="64804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6"/>
            <p:cNvSpPr/>
            <p:nvPr/>
          </p:nvSpPr>
          <p:spPr>
            <a:xfrm>
              <a:off x="-6889924" y="-625524"/>
              <a:ext cx="856141" cy="856179"/>
            </a:xfrm>
            <a:custGeom>
              <a:rect b="b" l="l" r="r" t="t"/>
              <a:pathLst>
                <a:path extrusionOk="0" h="22798" w="22797">
                  <a:moveTo>
                    <a:pt x="11399" y="1"/>
                  </a:moveTo>
                  <a:cubicBezTo>
                    <a:pt x="5107" y="1"/>
                    <a:pt x="0" y="5107"/>
                    <a:pt x="0" y="11399"/>
                  </a:cubicBezTo>
                  <a:cubicBezTo>
                    <a:pt x="0" y="17691"/>
                    <a:pt x="5107" y="22797"/>
                    <a:pt x="11399" y="22797"/>
                  </a:cubicBezTo>
                  <a:cubicBezTo>
                    <a:pt x="17690" y="22797"/>
                    <a:pt x="22797" y="17691"/>
                    <a:pt x="22797" y="11399"/>
                  </a:cubicBezTo>
                  <a:cubicBezTo>
                    <a:pt x="22797" y="5107"/>
                    <a:pt x="17690" y="1"/>
                    <a:pt x="11399" y="1"/>
                  </a:cubicBezTo>
                  <a:close/>
                  <a:moveTo>
                    <a:pt x="11399" y="18572"/>
                  </a:moveTo>
                  <a:cubicBezTo>
                    <a:pt x="7417" y="18572"/>
                    <a:pt x="4225" y="15381"/>
                    <a:pt x="4225" y="11399"/>
                  </a:cubicBezTo>
                  <a:cubicBezTo>
                    <a:pt x="4225" y="7448"/>
                    <a:pt x="7417" y="4226"/>
                    <a:pt x="11399" y="4226"/>
                  </a:cubicBezTo>
                  <a:cubicBezTo>
                    <a:pt x="15350" y="4226"/>
                    <a:pt x="18572" y="7448"/>
                    <a:pt x="18572" y="11399"/>
                  </a:cubicBezTo>
                  <a:cubicBezTo>
                    <a:pt x="18572" y="15381"/>
                    <a:pt x="15380" y="18572"/>
                    <a:pt x="11399" y="18572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7" name="Google Shape;67;p6"/>
          <p:cNvGrpSpPr/>
          <p:nvPr/>
        </p:nvGrpSpPr>
        <p:grpSpPr>
          <a:xfrm flipH="1" rot="10800000">
            <a:off x="-1762110" y="-3037098"/>
            <a:ext cx="3819248" cy="3819195"/>
            <a:chOff x="-7814572" y="-1550132"/>
            <a:chExt cx="2705425" cy="2705387"/>
          </a:xfrm>
        </p:grpSpPr>
        <p:sp>
          <p:nvSpPr>
            <p:cNvPr id="68" name="Google Shape;68;p6"/>
            <p:cNvSpPr/>
            <p:nvPr/>
          </p:nvSpPr>
          <p:spPr>
            <a:xfrm>
              <a:off x="-7364810" y="-1100372"/>
              <a:ext cx="1805907" cy="1805870"/>
            </a:xfrm>
            <a:custGeom>
              <a:rect b="b" l="l" r="r" t="t"/>
              <a:pathLst>
                <a:path extrusionOk="0" h="48086" w="48087">
                  <a:moveTo>
                    <a:pt x="24044" y="0"/>
                  </a:moveTo>
                  <a:cubicBezTo>
                    <a:pt x="10761" y="0"/>
                    <a:pt x="1" y="10760"/>
                    <a:pt x="1" y="24043"/>
                  </a:cubicBezTo>
                  <a:cubicBezTo>
                    <a:pt x="1" y="37326"/>
                    <a:pt x="10761" y="48086"/>
                    <a:pt x="24044" y="48086"/>
                  </a:cubicBezTo>
                  <a:cubicBezTo>
                    <a:pt x="37326" y="48086"/>
                    <a:pt x="48087" y="37326"/>
                    <a:pt x="48087" y="24043"/>
                  </a:cubicBezTo>
                  <a:cubicBezTo>
                    <a:pt x="48087" y="10760"/>
                    <a:pt x="37326" y="0"/>
                    <a:pt x="24044" y="0"/>
                  </a:cubicBezTo>
                  <a:close/>
                  <a:moveTo>
                    <a:pt x="24044" y="39210"/>
                  </a:moveTo>
                  <a:cubicBezTo>
                    <a:pt x="15654" y="39210"/>
                    <a:pt x="8876" y="32402"/>
                    <a:pt x="8876" y="24043"/>
                  </a:cubicBezTo>
                  <a:cubicBezTo>
                    <a:pt x="8876" y="15684"/>
                    <a:pt x="15685" y="8876"/>
                    <a:pt x="24044" y="8876"/>
                  </a:cubicBezTo>
                  <a:cubicBezTo>
                    <a:pt x="32402" y="8876"/>
                    <a:pt x="39211" y="15684"/>
                    <a:pt x="39211" y="24043"/>
                  </a:cubicBezTo>
                  <a:cubicBezTo>
                    <a:pt x="39211" y="32402"/>
                    <a:pt x="32402" y="39210"/>
                    <a:pt x="24044" y="3921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6"/>
            <p:cNvSpPr/>
            <p:nvPr/>
          </p:nvSpPr>
          <p:spPr>
            <a:xfrm>
              <a:off x="-7814572" y="-1550132"/>
              <a:ext cx="2705425" cy="2705387"/>
            </a:xfrm>
            <a:custGeom>
              <a:rect b="b" l="l" r="r" t="t"/>
              <a:pathLst>
                <a:path extrusionOk="0" h="72038" w="72039">
                  <a:moveTo>
                    <a:pt x="36020" y="0"/>
                  </a:moveTo>
                  <a:cubicBezTo>
                    <a:pt x="16141" y="0"/>
                    <a:pt x="1" y="16140"/>
                    <a:pt x="1" y="36019"/>
                  </a:cubicBezTo>
                  <a:cubicBezTo>
                    <a:pt x="1" y="55898"/>
                    <a:pt x="16141" y="72038"/>
                    <a:pt x="36020" y="72038"/>
                  </a:cubicBezTo>
                  <a:cubicBezTo>
                    <a:pt x="55898" y="72038"/>
                    <a:pt x="72038" y="55898"/>
                    <a:pt x="72038" y="36019"/>
                  </a:cubicBezTo>
                  <a:cubicBezTo>
                    <a:pt x="72038" y="16140"/>
                    <a:pt x="55898" y="0"/>
                    <a:pt x="36020" y="0"/>
                  </a:cubicBezTo>
                  <a:close/>
                  <a:moveTo>
                    <a:pt x="36020" y="64804"/>
                  </a:moveTo>
                  <a:cubicBezTo>
                    <a:pt x="20123" y="64804"/>
                    <a:pt x="7235" y="51916"/>
                    <a:pt x="7235" y="36019"/>
                  </a:cubicBezTo>
                  <a:cubicBezTo>
                    <a:pt x="7235" y="20122"/>
                    <a:pt x="20123" y="7234"/>
                    <a:pt x="36020" y="7234"/>
                  </a:cubicBezTo>
                  <a:cubicBezTo>
                    <a:pt x="51916" y="7234"/>
                    <a:pt x="64774" y="20122"/>
                    <a:pt x="64774" y="36019"/>
                  </a:cubicBezTo>
                  <a:cubicBezTo>
                    <a:pt x="64774" y="51916"/>
                    <a:pt x="51916" y="64804"/>
                    <a:pt x="36020" y="64804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6"/>
            <p:cNvSpPr/>
            <p:nvPr/>
          </p:nvSpPr>
          <p:spPr>
            <a:xfrm>
              <a:off x="-6889924" y="-625524"/>
              <a:ext cx="856141" cy="856179"/>
            </a:xfrm>
            <a:custGeom>
              <a:rect b="b" l="l" r="r" t="t"/>
              <a:pathLst>
                <a:path extrusionOk="0" h="22798" w="22797">
                  <a:moveTo>
                    <a:pt x="11399" y="1"/>
                  </a:moveTo>
                  <a:cubicBezTo>
                    <a:pt x="5107" y="1"/>
                    <a:pt x="0" y="5107"/>
                    <a:pt x="0" y="11399"/>
                  </a:cubicBezTo>
                  <a:cubicBezTo>
                    <a:pt x="0" y="17691"/>
                    <a:pt x="5107" y="22797"/>
                    <a:pt x="11399" y="22797"/>
                  </a:cubicBezTo>
                  <a:cubicBezTo>
                    <a:pt x="17690" y="22797"/>
                    <a:pt x="22797" y="17691"/>
                    <a:pt x="22797" y="11399"/>
                  </a:cubicBezTo>
                  <a:cubicBezTo>
                    <a:pt x="22797" y="5107"/>
                    <a:pt x="17690" y="1"/>
                    <a:pt x="11399" y="1"/>
                  </a:cubicBezTo>
                  <a:close/>
                  <a:moveTo>
                    <a:pt x="11399" y="18572"/>
                  </a:moveTo>
                  <a:cubicBezTo>
                    <a:pt x="7417" y="18572"/>
                    <a:pt x="4225" y="15381"/>
                    <a:pt x="4225" y="11399"/>
                  </a:cubicBezTo>
                  <a:cubicBezTo>
                    <a:pt x="4225" y="7448"/>
                    <a:pt x="7417" y="4226"/>
                    <a:pt x="11399" y="4226"/>
                  </a:cubicBezTo>
                  <a:cubicBezTo>
                    <a:pt x="15350" y="4226"/>
                    <a:pt x="18572" y="7448"/>
                    <a:pt x="18572" y="11399"/>
                  </a:cubicBezTo>
                  <a:cubicBezTo>
                    <a:pt x="18572" y="15381"/>
                    <a:pt x="15380" y="18572"/>
                    <a:pt x="11399" y="18572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7"/>
          <p:cNvSpPr txBox="1"/>
          <p:nvPr>
            <p:ph idx="1" type="subTitle"/>
          </p:nvPr>
        </p:nvSpPr>
        <p:spPr>
          <a:xfrm flipH="1">
            <a:off x="1495000" y="2680176"/>
            <a:ext cx="2306100" cy="144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73" name="Google Shape;73;p7"/>
          <p:cNvSpPr txBox="1"/>
          <p:nvPr>
            <p:ph type="title"/>
          </p:nvPr>
        </p:nvSpPr>
        <p:spPr>
          <a:xfrm>
            <a:off x="1425850" y="1254051"/>
            <a:ext cx="2444400" cy="119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200"/>
              <a:buNone/>
              <a:defRPr sz="4200">
                <a:solidFill>
                  <a:schemeClr val="accent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200"/>
              <a:buNone/>
              <a:defRPr sz="4200">
                <a:solidFill>
                  <a:schemeClr val="accent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200"/>
              <a:buNone/>
              <a:defRPr sz="4200">
                <a:solidFill>
                  <a:schemeClr val="accent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200"/>
              <a:buNone/>
              <a:defRPr sz="4200">
                <a:solidFill>
                  <a:schemeClr val="accent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200"/>
              <a:buNone/>
              <a:defRPr sz="4200">
                <a:solidFill>
                  <a:schemeClr val="accent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200"/>
              <a:buNone/>
              <a:defRPr sz="4200">
                <a:solidFill>
                  <a:schemeClr val="accent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200"/>
              <a:buNone/>
              <a:defRPr sz="4200">
                <a:solidFill>
                  <a:schemeClr val="accent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200"/>
              <a:buNone/>
              <a:defRPr sz="4200">
                <a:solidFill>
                  <a:schemeClr val="accent3"/>
                </a:solidFill>
              </a:defRPr>
            </a:lvl9pPr>
          </a:lstStyle>
          <a:p/>
        </p:txBody>
      </p:sp>
      <p:grpSp>
        <p:nvGrpSpPr>
          <p:cNvPr id="74" name="Google Shape;74;p7"/>
          <p:cNvGrpSpPr/>
          <p:nvPr/>
        </p:nvGrpSpPr>
        <p:grpSpPr>
          <a:xfrm rot="10800000">
            <a:off x="-2699844" y="-4316305"/>
            <a:ext cx="5402551" cy="5402530"/>
            <a:chOff x="-654249" y="-2654478"/>
            <a:chExt cx="10451829" cy="10451790"/>
          </a:xfrm>
        </p:grpSpPr>
        <p:sp>
          <p:nvSpPr>
            <p:cNvPr id="75" name="Google Shape;75;p7"/>
            <p:cNvSpPr/>
            <p:nvPr/>
          </p:nvSpPr>
          <p:spPr>
            <a:xfrm>
              <a:off x="3669041" y="1668811"/>
              <a:ext cx="1805907" cy="1805870"/>
            </a:xfrm>
            <a:custGeom>
              <a:rect b="b" l="l" r="r" t="t"/>
              <a:pathLst>
                <a:path extrusionOk="0" h="48086" w="48087">
                  <a:moveTo>
                    <a:pt x="24044" y="0"/>
                  </a:moveTo>
                  <a:cubicBezTo>
                    <a:pt x="10761" y="0"/>
                    <a:pt x="1" y="10760"/>
                    <a:pt x="1" y="24043"/>
                  </a:cubicBezTo>
                  <a:cubicBezTo>
                    <a:pt x="1" y="37326"/>
                    <a:pt x="10761" y="48086"/>
                    <a:pt x="24044" y="48086"/>
                  </a:cubicBezTo>
                  <a:cubicBezTo>
                    <a:pt x="37326" y="48086"/>
                    <a:pt x="48087" y="37326"/>
                    <a:pt x="48087" y="24043"/>
                  </a:cubicBezTo>
                  <a:cubicBezTo>
                    <a:pt x="48087" y="10760"/>
                    <a:pt x="37326" y="0"/>
                    <a:pt x="24044" y="0"/>
                  </a:cubicBezTo>
                  <a:close/>
                  <a:moveTo>
                    <a:pt x="24044" y="39210"/>
                  </a:moveTo>
                  <a:cubicBezTo>
                    <a:pt x="15654" y="39210"/>
                    <a:pt x="8876" y="32402"/>
                    <a:pt x="8876" y="24043"/>
                  </a:cubicBezTo>
                  <a:cubicBezTo>
                    <a:pt x="8876" y="15684"/>
                    <a:pt x="15685" y="8876"/>
                    <a:pt x="24044" y="8876"/>
                  </a:cubicBezTo>
                  <a:cubicBezTo>
                    <a:pt x="32402" y="8876"/>
                    <a:pt x="39211" y="15684"/>
                    <a:pt x="39211" y="24043"/>
                  </a:cubicBezTo>
                  <a:cubicBezTo>
                    <a:pt x="39211" y="32402"/>
                    <a:pt x="32402" y="39210"/>
                    <a:pt x="24044" y="3921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7"/>
            <p:cNvSpPr/>
            <p:nvPr/>
          </p:nvSpPr>
          <p:spPr>
            <a:xfrm>
              <a:off x="3219279" y="1219050"/>
              <a:ext cx="2705425" cy="2705387"/>
            </a:xfrm>
            <a:custGeom>
              <a:rect b="b" l="l" r="r" t="t"/>
              <a:pathLst>
                <a:path extrusionOk="0" h="72038" w="72039">
                  <a:moveTo>
                    <a:pt x="36020" y="0"/>
                  </a:moveTo>
                  <a:cubicBezTo>
                    <a:pt x="16141" y="0"/>
                    <a:pt x="1" y="16140"/>
                    <a:pt x="1" y="36019"/>
                  </a:cubicBezTo>
                  <a:cubicBezTo>
                    <a:pt x="1" y="55898"/>
                    <a:pt x="16141" y="72038"/>
                    <a:pt x="36020" y="72038"/>
                  </a:cubicBezTo>
                  <a:cubicBezTo>
                    <a:pt x="55898" y="72038"/>
                    <a:pt x="72038" y="55898"/>
                    <a:pt x="72038" y="36019"/>
                  </a:cubicBezTo>
                  <a:cubicBezTo>
                    <a:pt x="72038" y="16140"/>
                    <a:pt x="55898" y="0"/>
                    <a:pt x="36020" y="0"/>
                  </a:cubicBezTo>
                  <a:close/>
                  <a:moveTo>
                    <a:pt x="36020" y="64804"/>
                  </a:moveTo>
                  <a:cubicBezTo>
                    <a:pt x="20123" y="64804"/>
                    <a:pt x="7235" y="51916"/>
                    <a:pt x="7235" y="36019"/>
                  </a:cubicBezTo>
                  <a:cubicBezTo>
                    <a:pt x="7235" y="20122"/>
                    <a:pt x="20123" y="7234"/>
                    <a:pt x="36020" y="7234"/>
                  </a:cubicBezTo>
                  <a:cubicBezTo>
                    <a:pt x="51916" y="7234"/>
                    <a:pt x="64774" y="20122"/>
                    <a:pt x="64774" y="36019"/>
                  </a:cubicBezTo>
                  <a:cubicBezTo>
                    <a:pt x="64774" y="51916"/>
                    <a:pt x="51916" y="64804"/>
                    <a:pt x="36020" y="64804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7"/>
            <p:cNvSpPr/>
            <p:nvPr/>
          </p:nvSpPr>
          <p:spPr>
            <a:xfrm>
              <a:off x="2608556" y="609492"/>
              <a:ext cx="3926863" cy="3925662"/>
            </a:xfrm>
            <a:custGeom>
              <a:rect b="b" l="l" r="r" t="t"/>
              <a:pathLst>
                <a:path extrusionOk="0" h="104531" w="104563">
                  <a:moveTo>
                    <a:pt x="52282" y="0"/>
                  </a:moveTo>
                  <a:cubicBezTo>
                    <a:pt x="23406" y="0"/>
                    <a:pt x="1" y="23374"/>
                    <a:pt x="1" y="52250"/>
                  </a:cubicBezTo>
                  <a:cubicBezTo>
                    <a:pt x="1" y="81126"/>
                    <a:pt x="23406" y="104530"/>
                    <a:pt x="52282" y="104530"/>
                  </a:cubicBezTo>
                  <a:cubicBezTo>
                    <a:pt x="81157" y="104530"/>
                    <a:pt x="104562" y="81126"/>
                    <a:pt x="104562" y="52250"/>
                  </a:cubicBezTo>
                  <a:cubicBezTo>
                    <a:pt x="104562" y="23374"/>
                    <a:pt x="81157" y="0"/>
                    <a:pt x="52282" y="0"/>
                  </a:cubicBezTo>
                  <a:close/>
                  <a:moveTo>
                    <a:pt x="52282" y="94014"/>
                  </a:moveTo>
                  <a:cubicBezTo>
                    <a:pt x="29211" y="94014"/>
                    <a:pt x="10518" y="75320"/>
                    <a:pt x="10518" y="52250"/>
                  </a:cubicBezTo>
                  <a:cubicBezTo>
                    <a:pt x="10518" y="29180"/>
                    <a:pt x="29211" y="10487"/>
                    <a:pt x="52282" y="10487"/>
                  </a:cubicBezTo>
                  <a:cubicBezTo>
                    <a:pt x="75352" y="10487"/>
                    <a:pt x="94045" y="29180"/>
                    <a:pt x="94045" y="52250"/>
                  </a:cubicBezTo>
                  <a:cubicBezTo>
                    <a:pt x="94045" y="75320"/>
                    <a:pt x="75352" y="94014"/>
                    <a:pt x="52282" y="94014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7"/>
            <p:cNvSpPr/>
            <p:nvPr/>
          </p:nvSpPr>
          <p:spPr>
            <a:xfrm>
              <a:off x="1832327" y="-167901"/>
              <a:ext cx="5479312" cy="5479275"/>
            </a:xfrm>
            <a:custGeom>
              <a:rect b="b" l="l" r="r" t="t"/>
              <a:pathLst>
                <a:path extrusionOk="0" h="145900" w="145901">
                  <a:moveTo>
                    <a:pt x="72951" y="1"/>
                  </a:moveTo>
                  <a:cubicBezTo>
                    <a:pt x="32646" y="1"/>
                    <a:pt x="1" y="32676"/>
                    <a:pt x="1" y="72950"/>
                  </a:cubicBezTo>
                  <a:cubicBezTo>
                    <a:pt x="1" y="113224"/>
                    <a:pt x="32676" y="145899"/>
                    <a:pt x="72951" y="145899"/>
                  </a:cubicBezTo>
                  <a:cubicBezTo>
                    <a:pt x="113225" y="145899"/>
                    <a:pt x="145900" y="113224"/>
                    <a:pt x="145900" y="72950"/>
                  </a:cubicBezTo>
                  <a:cubicBezTo>
                    <a:pt x="145900" y="32676"/>
                    <a:pt x="113225" y="1"/>
                    <a:pt x="72951" y="1"/>
                  </a:cubicBezTo>
                  <a:close/>
                  <a:moveTo>
                    <a:pt x="72951" y="131249"/>
                  </a:moveTo>
                  <a:cubicBezTo>
                    <a:pt x="40761" y="131249"/>
                    <a:pt x="14652" y="105139"/>
                    <a:pt x="14652" y="72950"/>
                  </a:cubicBezTo>
                  <a:cubicBezTo>
                    <a:pt x="14652" y="40761"/>
                    <a:pt x="40761" y="14651"/>
                    <a:pt x="72951" y="14651"/>
                  </a:cubicBezTo>
                  <a:cubicBezTo>
                    <a:pt x="105140" y="14651"/>
                    <a:pt x="131249" y="40761"/>
                    <a:pt x="131249" y="72950"/>
                  </a:cubicBezTo>
                  <a:cubicBezTo>
                    <a:pt x="131249" y="105139"/>
                    <a:pt x="105140" y="131249"/>
                    <a:pt x="72951" y="131249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7"/>
            <p:cNvSpPr/>
            <p:nvPr/>
          </p:nvSpPr>
          <p:spPr>
            <a:xfrm>
              <a:off x="804966" y="-1195260"/>
              <a:ext cx="7534021" cy="7533984"/>
            </a:xfrm>
            <a:custGeom>
              <a:rect b="b" l="l" r="r" t="t"/>
              <a:pathLst>
                <a:path extrusionOk="0" h="200612" w="200613">
                  <a:moveTo>
                    <a:pt x="100307" y="1"/>
                  </a:moveTo>
                  <a:cubicBezTo>
                    <a:pt x="44895" y="1"/>
                    <a:pt x="1" y="44925"/>
                    <a:pt x="1" y="100306"/>
                  </a:cubicBezTo>
                  <a:cubicBezTo>
                    <a:pt x="1" y="155687"/>
                    <a:pt x="44895" y="200611"/>
                    <a:pt x="100307" y="200611"/>
                  </a:cubicBezTo>
                  <a:cubicBezTo>
                    <a:pt x="155687" y="200611"/>
                    <a:pt x="200612" y="155687"/>
                    <a:pt x="200612" y="100306"/>
                  </a:cubicBezTo>
                  <a:cubicBezTo>
                    <a:pt x="200612" y="44925"/>
                    <a:pt x="155687" y="1"/>
                    <a:pt x="100307" y="1"/>
                  </a:cubicBezTo>
                  <a:close/>
                  <a:moveTo>
                    <a:pt x="100307" y="180459"/>
                  </a:moveTo>
                  <a:cubicBezTo>
                    <a:pt x="56050" y="180459"/>
                    <a:pt x="20153" y="144562"/>
                    <a:pt x="20153" y="100306"/>
                  </a:cubicBezTo>
                  <a:cubicBezTo>
                    <a:pt x="20153" y="56050"/>
                    <a:pt x="56050" y="20153"/>
                    <a:pt x="100307" y="20153"/>
                  </a:cubicBezTo>
                  <a:cubicBezTo>
                    <a:pt x="144563" y="20153"/>
                    <a:pt x="180460" y="56050"/>
                    <a:pt x="180460" y="100306"/>
                  </a:cubicBezTo>
                  <a:cubicBezTo>
                    <a:pt x="180460" y="144562"/>
                    <a:pt x="144563" y="180459"/>
                    <a:pt x="100307" y="180459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7"/>
            <p:cNvSpPr/>
            <p:nvPr/>
          </p:nvSpPr>
          <p:spPr>
            <a:xfrm>
              <a:off x="-654249" y="-2654478"/>
              <a:ext cx="10451829" cy="10451790"/>
            </a:xfrm>
            <a:custGeom>
              <a:rect b="b" l="l" r="r" t="t"/>
              <a:pathLst>
                <a:path extrusionOk="0" h="265476" w="265477">
                  <a:moveTo>
                    <a:pt x="132739" y="1"/>
                  </a:moveTo>
                  <a:cubicBezTo>
                    <a:pt x="59424" y="1"/>
                    <a:pt x="0" y="59424"/>
                    <a:pt x="0" y="132738"/>
                  </a:cubicBezTo>
                  <a:cubicBezTo>
                    <a:pt x="0" y="206022"/>
                    <a:pt x="59424" y="265476"/>
                    <a:pt x="132739" y="265476"/>
                  </a:cubicBezTo>
                  <a:cubicBezTo>
                    <a:pt x="206023" y="265476"/>
                    <a:pt x="265477" y="206022"/>
                    <a:pt x="265477" y="132738"/>
                  </a:cubicBezTo>
                  <a:cubicBezTo>
                    <a:pt x="265477" y="59424"/>
                    <a:pt x="206023" y="1"/>
                    <a:pt x="132739" y="1"/>
                  </a:cubicBezTo>
                  <a:close/>
                  <a:moveTo>
                    <a:pt x="132739" y="238788"/>
                  </a:moveTo>
                  <a:cubicBezTo>
                    <a:pt x="74166" y="238788"/>
                    <a:pt x="26688" y="191310"/>
                    <a:pt x="26688" y="132738"/>
                  </a:cubicBezTo>
                  <a:cubicBezTo>
                    <a:pt x="26688" y="74166"/>
                    <a:pt x="74166" y="26688"/>
                    <a:pt x="132739" y="26688"/>
                  </a:cubicBezTo>
                  <a:cubicBezTo>
                    <a:pt x="191311" y="26688"/>
                    <a:pt x="238789" y="74166"/>
                    <a:pt x="238789" y="132738"/>
                  </a:cubicBezTo>
                  <a:cubicBezTo>
                    <a:pt x="238789" y="191310"/>
                    <a:pt x="191311" y="238788"/>
                    <a:pt x="132739" y="238788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7"/>
            <p:cNvSpPr/>
            <p:nvPr/>
          </p:nvSpPr>
          <p:spPr>
            <a:xfrm>
              <a:off x="4143927" y="2143658"/>
              <a:ext cx="856141" cy="856179"/>
            </a:xfrm>
            <a:custGeom>
              <a:rect b="b" l="l" r="r" t="t"/>
              <a:pathLst>
                <a:path extrusionOk="0" h="22798" w="22797">
                  <a:moveTo>
                    <a:pt x="11399" y="1"/>
                  </a:moveTo>
                  <a:cubicBezTo>
                    <a:pt x="5107" y="1"/>
                    <a:pt x="0" y="5107"/>
                    <a:pt x="0" y="11399"/>
                  </a:cubicBezTo>
                  <a:cubicBezTo>
                    <a:pt x="0" y="17691"/>
                    <a:pt x="5107" y="22797"/>
                    <a:pt x="11399" y="22797"/>
                  </a:cubicBezTo>
                  <a:cubicBezTo>
                    <a:pt x="17690" y="22797"/>
                    <a:pt x="22797" y="17691"/>
                    <a:pt x="22797" y="11399"/>
                  </a:cubicBezTo>
                  <a:cubicBezTo>
                    <a:pt x="22797" y="5107"/>
                    <a:pt x="17690" y="1"/>
                    <a:pt x="11399" y="1"/>
                  </a:cubicBezTo>
                  <a:close/>
                  <a:moveTo>
                    <a:pt x="11399" y="18572"/>
                  </a:moveTo>
                  <a:cubicBezTo>
                    <a:pt x="7417" y="18572"/>
                    <a:pt x="4225" y="15381"/>
                    <a:pt x="4225" y="11399"/>
                  </a:cubicBezTo>
                  <a:cubicBezTo>
                    <a:pt x="4225" y="7448"/>
                    <a:pt x="7417" y="4226"/>
                    <a:pt x="11399" y="4226"/>
                  </a:cubicBezTo>
                  <a:cubicBezTo>
                    <a:pt x="15350" y="4226"/>
                    <a:pt x="18572" y="7448"/>
                    <a:pt x="18572" y="11399"/>
                  </a:cubicBezTo>
                  <a:cubicBezTo>
                    <a:pt x="18572" y="15381"/>
                    <a:pt x="15380" y="18572"/>
                    <a:pt x="11399" y="18572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2" name="Google Shape;82;p7"/>
          <p:cNvGrpSpPr/>
          <p:nvPr/>
        </p:nvGrpSpPr>
        <p:grpSpPr>
          <a:xfrm rot="10800000">
            <a:off x="7312886" y="3750996"/>
            <a:ext cx="5402551" cy="5402530"/>
            <a:chOff x="-654249" y="-2654478"/>
            <a:chExt cx="10451829" cy="10451790"/>
          </a:xfrm>
        </p:grpSpPr>
        <p:sp>
          <p:nvSpPr>
            <p:cNvPr id="83" name="Google Shape;83;p7"/>
            <p:cNvSpPr/>
            <p:nvPr/>
          </p:nvSpPr>
          <p:spPr>
            <a:xfrm>
              <a:off x="3669041" y="1668811"/>
              <a:ext cx="1805907" cy="1805870"/>
            </a:xfrm>
            <a:custGeom>
              <a:rect b="b" l="l" r="r" t="t"/>
              <a:pathLst>
                <a:path extrusionOk="0" h="48086" w="48087">
                  <a:moveTo>
                    <a:pt x="24044" y="0"/>
                  </a:moveTo>
                  <a:cubicBezTo>
                    <a:pt x="10761" y="0"/>
                    <a:pt x="1" y="10760"/>
                    <a:pt x="1" y="24043"/>
                  </a:cubicBezTo>
                  <a:cubicBezTo>
                    <a:pt x="1" y="37326"/>
                    <a:pt x="10761" y="48086"/>
                    <a:pt x="24044" y="48086"/>
                  </a:cubicBezTo>
                  <a:cubicBezTo>
                    <a:pt x="37326" y="48086"/>
                    <a:pt x="48087" y="37326"/>
                    <a:pt x="48087" y="24043"/>
                  </a:cubicBezTo>
                  <a:cubicBezTo>
                    <a:pt x="48087" y="10760"/>
                    <a:pt x="37326" y="0"/>
                    <a:pt x="24044" y="0"/>
                  </a:cubicBezTo>
                  <a:close/>
                  <a:moveTo>
                    <a:pt x="24044" y="39210"/>
                  </a:moveTo>
                  <a:cubicBezTo>
                    <a:pt x="15654" y="39210"/>
                    <a:pt x="8876" y="32402"/>
                    <a:pt x="8876" y="24043"/>
                  </a:cubicBezTo>
                  <a:cubicBezTo>
                    <a:pt x="8876" y="15684"/>
                    <a:pt x="15685" y="8876"/>
                    <a:pt x="24044" y="8876"/>
                  </a:cubicBezTo>
                  <a:cubicBezTo>
                    <a:pt x="32402" y="8876"/>
                    <a:pt x="39211" y="15684"/>
                    <a:pt x="39211" y="24043"/>
                  </a:cubicBezTo>
                  <a:cubicBezTo>
                    <a:pt x="39211" y="32402"/>
                    <a:pt x="32402" y="39210"/>
                    <a:pt x="24044" y="3921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7"/>
            <p:cNvSpPr/>
            <p:nvPr/>
          </p:nvSpPr>
          <p:spPr>
            <a:xfrm>
              <a:off x="3219279" y="1219050"/>
              <a:ext cx="2705425" cy="2705387"/>
            </a:xfrm>
            <a:custGeom>
              <a:rect b="b" l="l" r="r" t="t"/>
              <a:pathLst>
                <a:path extrusionOk="0" h="72038" w="72039">
                  <a:moveTo>
                    <a:pt x="36020" y="0"/>
                  </a:moveTo>
                  <a:cubicBezTo>
                    <a:pt x="16141" y="0"/>
                    <a:pt x="1" y="16140"/>
                    <a:pt x="1" y="36019"/>
                  </a:cubicBezTo>
                  <a:cubicBezTo>
                    <a:pt x="1" y="55898"/>
                    <a:pt x="16141" y="72038"/>
                    <a:pt x="36020" y="72038"/>
                  </a:cubicBezTo>
                  <a:cubicBezTo>
                    <a:pt x="55898" y="72038"/>
                    <a:pt x="72038" y="55898"/>
                    <a:pt x="72038" y="36019"/>
                  </a:cubicBezTo>
                  <a:cubicBezTo>
                    <a:pt x="72038" y="16140"/>
                    <a:pt x="55898" y="0"/>
                    <a:pt x="36020" y="0"/>
                  </a:cubicBezTo>
                  <a:close/>
                  <a:moveTo>
                    <a:pt x="36020" y="64804"/>
                  </a:moveTo>
                  <a:cubicBezTo>
                    <a:pt x="20123" y="64804"/>
                    <a:pt x="7235" y="51916"/>
                    <a:pt x="7235" y="36019"/>
                  </a:cubicBezTo>
                  <a:cubicBezTo>
                    <a:pt x="7235" y="20122"/>
                    <a:pt x="20123" y="7234"/>
                    <a:pt x="36020" y="7234"/>
                  </a:cubicBezTo>
                  <a:cubicBezTo>
                    <a:pt x="51916" y="7234"/>
                    <a:pt x="64774" y="20122"/>
                    <a:pt x="64774" y="36019"/>
                  </a:cubicBezTo>
                  <a:cubicBezTo>
                    <a:pt x="64774" y="51916"/>
                    <a:pt x="51916" y="64804"/>
                    <a:pt x="36020" y="64804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7"/>
            <p:cNvSpPr/>
            <p:nvPr/>
          </p:nvSpPr>
          <p:spPr>
            <a:xfrm>
              <a:off x="2608556" y="609492"/>
              <a:ext cx="3926863" cy="3925662"/>
            </a:xfrm>
            <a:custGeom>
              <a:rect b="b" l="l" r="r" t="t"/>
              <a:pathLst>
                <a:path extrusionOk="0" h="104531" w="104563">
                  <a:moveTo>
                    <a:pt x="52282" y="0"/>
                  </a:moveTo>
                  <a:cubicBezTo>
                    <a:pt x="23406" y="0"/>
                    <a:pt x="1" y="23374"/>
                    <a:pt x="1" y="52250"/>
                  </a:cubicBezTo>
                  <a:cubicBezTo>
                    <a:pt x="1" y="81126"/>
                    <a:pt x="23406" y="104530"/>
                    <a:pt x="52282" y="104530"/>
                  </a:cubicBezTo>
                  <a:cubicBezTo>
                    <a:pt x="81157" y="104530"/>
                    <a:pt x="104562" y="81126"/>
                    <a:pt x="104562" y="52250"/>
                  </a:cubicBezTo>
                  <a:cubicBezTo>
                    <a:pt x="104562" y="23374"/>
                    <a:pt x="81157" y="0"/>
                    <a:pt x="52282" y="0"/>
                  </a:cubicBezTo>
                  <a:close/>
                  <a:moveTo>
                    <a:pt x="52282" y="94014"/>
                  </a:moveTo>
                  <a:cubicBezTo>
                    <a:pt x="29211" y="94014"/>
                    <a:pt x="10518" y="75320"/>
                    <a:pt x="10518" y="52250"/>
                  </a:cubicBezTo>
                  <a:cubicBezTo>
                    <a:pt x="10518" y="29180"/>
                    <a:pt x="29211" y="10487"/>
                    <a:pt x="52282" y="10487"/>
                  </a:cubicBezTo>
                  <a:cubicBezTo>
                    <a:pt x="75352" y="10487"/>
                    <a:pt x="94045" y="29180"/>
                    <a:pt x="94045" y="52250"/>
                  </a:cubicBezTo>
                  <a:cubicBezTo>
                    <a:pt x="94045" y="75320"/>
                    <a:pt x="75352" y="94014"/>
                    <a:pt x="52282" y="94014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7"/>
            <p:cNvSpPr/>
            <p:nvPr/>
          </p:nvSpPr>
          <p:spPr>
            <a:xfrm>
              <a:off x="1832327" y="-167901"/>
              <a:ext cx="5479312" cy="5479275"/>
            </a:xfrm>
            <a:custGeom>
              <a:rect b="b" l="l" r="r" t="t"/>
              <a:pathLst>
                <a:path extrusionOk="0" h="145900" w="145901">
                  <a:moveTo>
                    <a:pt x="72951" y="1"/>
                  </a:moveTo>
                  <a:cubicBezTo>
                    <a:pt x="32646" y="1"/>
                    <a:pt x="1" y="32676"/>
                    <a:pt x="1" y="72950"/>
                  </a:cubicBezTo>
                  <a:cubicBezTo>
                    <a:pt x="1" y="113224"/>
                    <a:pt x="32676" y="145899"/>
                    <a:pt x="72951" y="145899"/>
                  </a:cubicBezTo>
                  <a:cubicBezTo>
                    <a:pt x="113225" y="145899"/>
                    <a:pt x="145900" y="113224"/>
                    <a:pt x="145900" y="72950"/>
                  </a:cubicBezTo>
                  <a:cubicBezTo>
                    <a:pt x="145900" y="32676"/>
                    <a:pt x="113225" y="1"/>
                    <a:pt x="72951" y="1"/>
                  </a:cubicBezTo>
                  <a:close/>
                  <a:moveTo>
                    <a:pt x="72951" y="131249"/>
                  </a:moveTo>
                  <a:cubicBezTo>
                    <a:pt x="40761" y="131249"/>
                    <a:pt x="14652" y="105139"/>
                    <a:pt x="14652" y="72950"/>
                  </a:cubicBezTo>
                  <a:cubicBezTo>
                    <a:pt x="14652" y="40761"/>
                    <a:pt x="40761" y="14651"/>
                    <a:pt x="72951" y="14651"/>
                  </a:cubicBezTo>
                  <a:cubicBezTo>
                    <a:pt x="105140" y="14651"/>
                    <a:pt x="131249" y="40761"/>
                    <a:pt x="131249" y="72950"/>
                  </a:cubicBezTo>
                  <a:cubicBezTo>
                    <a:pt x="131249" y="105139"/>
                    <a:pt x="105140" y="131249"/>
                    <a:pt x="72951" y="131249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7"/>
            <p:cNvSpPr/>
            <p:nvPr/>
          </p:nvSpPr>
          <p:spPr>
            <a:xfrm>
              <a:off x="804966" y="-1195260"/>
              <a:ext cx="7534021" cy="7533984"/>
            </a:xfrm>
            <a:custGeom>
              <a:rect b="b" l="l" r="r" t="t"/>
              <a:pathLst>
                <a:path extrusionOk="0" h="200612" w="200613">
                  <a:moveTo>
                    <a:pt x="100307" y="1"/>
                  </a:moveTo>
                  <a:cubicBezTo>
                    <a:pt x="44895" y="1"/>
                    <a:pt x="1" y="44925"/>
                    <a:pt x="1" y="100306"/>
                  </a:cubicBezTo>
                  <a:cubicBezTo>
                    <a:pt x="1" y="155687"/>
                    <a:pt x="44895" y="200611"/>
                    <a:pt x="100307" y="200611"/>
                  </a:cubicBezTo>
                  <a:cubicBezTo>
                    <a:pt x="155687" y="200611"/>
                    <a:pt x="200612" y="155687"/>
                    <a:pt x="200612" y="100306"/>
                  </a:cubicBezTo>
                  <a:cubicBezTo>
                    <a:pt x="200612" y="44925"/>
                    <a:pt x="155687" y="1"/>
                    <a:pt x="100307" y="1"/>
                  </a:cubicBezTo>
                  <a:close/>
                  <a:moveTo>
                    <a:pt x="100307" y="180459"/>
                  </a:moveTo>
                  <a:cubicBezTo>
                    <a:pt x="56050" y="180459"/>
                    <a:pt x="20153" y="144562"/>
                    <a:pt x="20153" y="100306"/>
                  </a:cubicBezTo>
                  <a:cubicBezTo>
                    <a:pt x="20153" y="56050"/>
                    <a:pt x="56050" y="20153"/>
                    <a:pt x="100307" y="20153"/>
                  </a:cubicBezTo>
                  <a:cubicBezTo>
                    <a:pt x="144563" y="20153"/>
                    <a:pt x="180460" y="56050"/>
                    <a:pt x="180460" y="100306"/>
                  </a:cubicBezTo>
                  <a:cubicBezTo>
                    <a:pt x="180460" y="144562"/>
                    <a:pt x="144563" y="180459"/>
                    <a:pt x="100307" y="180459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7"/>
            <p:cNvSpPr/>
            <p:nvPr/>
          </p:nvSpPr>
          <p:spPr>
            <a:xfrm>
              <a:off x="-654249" y="-2654478"/>
              <a:ext cx="10451829" cy="10451790"/>
            </a:xfrm>
            <a:custGeom>
              <a:rect b="b" l="l" r="r" t="t"/>
              <a:pathLst>
                <a:path extrusionOk="0" h="265476" w="265477">
                  <a:moveTo>
                    <a:pt x="132739" y="1"/>
                  </a:moveTo>
                  <a:cubicBezTo>
                    <a:pt x="59424" y="1"/>
                    <a:pt x="0" y="59424"/>
                    <a:pt x="0" y="132738"/>
                  </a:cubicBezTo>
                  <a:cubicBezTo>
                    <a:pt x="0" y="206022"/>
                    <a:pt x="59424" y="265476"/>
                    <a:pt x="132739" y="265476"/>
                  </a:cubicBezTo>
                  <a:cubicBezTo>
                    <a:pt x="206023" y="265476"/>
                    <a:pt x="265477" y="206022"/>
                    <a:pt x="265477" y="132738"/>
                  </a:cubicBezTo>
                  <a:cubicBezTo>
                    <a:pt x="265477" y="59424"/>
                    <a:pt x="206023" y="1"/>
                    <a:pt x="132739" y="1"/>
                  </a:cubicBezTo>
                  <a:close/>
                  <a:moveTo>
                    <a:pt x="132739" y="238788"/>
                  </a:moveTo>
                  <a:cubicBezTo>
                    <a:pt x="74166" y="238788"/>
                    <a:pt x="26688" y="191310"/>
                    <a:pt x="26688" y="132738"/>
                  </a:cubicBezTo>
                  <a:cubicBezTo>
                    <a:pt x="26688" y="74166"/>
                    <a:pt x="74166" y="26688"/>
                    <a:pt x="132739" y="26688"/>
                  </a:cubicBezTo>
                  <a:cubicBezTo>
                    <a:pt x="191311" y="26688"/>
                    <a:pt x="238789" y="74166"/>
                    <a:pt x="238789" y="132738"/>
                  </a:cubicBezTo>
                  <a:cubicBezTo>
                    <a:pt x="238789" y="191310"/>
                    <a:pt x="191311" y="238788"/>
                    <a:pt x="132739" y="238788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7"/>
            <p:cNvSpPr/>
            <p:nvPr/>
          </p:nvSpPr>
          <p:spPr>
            <a:xfrm>
              <a:off x="4143927" y="2143658"/>
              <a:ext cx="856141" cy="856179"/>
            </a:xfrm>
            <a:custGeom>
              <a:rect b="b" l="l" r="r" t="t"/>
              <a:pathLst>
                <a:path extrusionOk="0" h="22798" w="22797">
                  <a:moveTo>
                    <a:pt x="11399" y="1"/>
                  </a:moveTo>
                  <a:cubicBezTo>
                    <a:pt x="5107" y="1"/>
                    <a:pt x="0" y="5107"/>
                    <a:pt x="0" y="11399"/>
                  </a:cubicBezTo>
                  <a:cubicBezTo>
                    <a:pt x="0" y="17691"/>
                    <a:pt x="5107" y="22797"/>
                    <a:pt x="11399" y="22797"/>
                  </a:cubicBezTo>
                  <a:cubicBezTo>
                    <a:pt x="17690" y="22797"/>
                    <a:pt x="22797" y="17691"/>
                    <a:pt x="22797" y="11399"/>
                  </a:cubicBezTo>
                  <a:cubicBezTo>
                    <a:pt x="22797" y="5107"/>
                    <a:pt x="17690" y="1"/>
                    <a:pt x="11399" y="1"/>
                  </a:cubicBezTo>
                  <a:close/>
                  <a:moveTo>
                    <a:pt x="11399" y="18572"/>
                  </a:moveTo>
                  <a:cubicBezTo>
                    <a:pt x="7417" y="18572"/>
                    <a:pt x="4225" y="15381"/>
                    <a:pt x="4225" y="11399"/>
                  </a:cubicBezTo>
                  <a:cubicBezTo>
                    <a:pt x="4225" y="7448"/>
                    <a:pt x="7417" y="4226"/>
                    <a:pt x="11399" y="4226"/>
                  </a:cubicBezTo>
                  <a:cubicBezTo>
                    <a:pt x="15350" y="4226"/>
                    <a:pt x="18572" y="7448"/>
                    <a:pt x="18572" y="11399"/>
                  </a:cubicBezTo>
                  <a:cubicBezTo>
                    <a:pt x="18572" y="15381"/>
                    <a:pt x="15380" y="18572"/>
                    <a:pt x="11399" y="18572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E3E75">
              <a:alpha val="486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8"/>
          <p:cNvSpPr txBox="1"/>
          <p:nvPr>
            <p:ph type="ctrTitle"/>
          </p:nvPr>
        </p:nvSpPr>
        <p:spPr>
          <a:xfrm flipH="1">
            <a:off x="5496175" y="957239"/>
            <a:ext cx="2934600" cy="22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35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2000"/>
              <a:buNone/>
              <a:defRPr sz="12000">
                <a:solidFill>
                  <a:srgbClr val="541C1D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2000"/>
              <a:buNone/>
              <a:defRPr sz="12000">
                <a:solidFill>
                  <a:srgbClr val="541C1D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2000"/>
              <a:buNone/>
              <a:defRPr sz="12000">
                <a:solidFill>
                  <a:srgbClr val="541C1D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2000"/>
              <a:buNone/>
              <a:defRPr sz="12000">
                <a:solidFill>
                  <a:srgbClr val="541C1D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2000"/>
              <a:buNone/>
              <a:defRPr sz="12000">
                <a:solidFill>
                  <a:srgbClr val="541C1D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2000"/>
              <a:buNone/>
              <a:defRPr sz="12000">
                <a:solidFill>
                  <a:srgbClr val="541C1D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2000"/>
              <a:buNone/>
              <a:defRPr sz="12000">
                <a:solidFill>
                  <a:srgbClr val="541C1D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2000"/>
              <a:buNone/>
              <a:defRPr sz="12000">
                <a:solidFill>
                  <a:srgbClr val="541C1D"/>
                </a:solidFill>
              </a:defRPr>
            </a:lvl9pPr>
          </a:lstStyle>
          <a:p/>
        </p:txBody>
      </p:sp>
      <p:grpSp>
        <p:nvGrpSpPr>
          <p:cNvPr id="93" name="Google Shape;93;p8"/>
          <p:cNvGrpSpPr/>
          <p:nvPr/>
        </p:nvGrpSpPr>
        <p:grpSpPr>
          <a:xfrm flipH="1" rot="10800000">
            <a:off x="7232931" y="3870316"/>
            <a:ext cx="3819248" cy="3819195"/>
            <a:chOff x="-7814572" y="-1550132"/>
            <a:chExt cx="2705425" cy="2705387"/>
          </a:xfrm>
        </p:grpSpPr>
        <p:sp>
          <p:nvSpPr>
            <p:cNvPr id="94" name="Google Shape;94;p8"/>
            <p:cNvSpPr/>
            <p:nvPr/>
          </p:nvSpPr>
          <p:spPr>
            <a:xfrm>
              <a:off x="-7364810" y="-1100372"/>
              <a:ext cx="1805907" cy="1805870"/>
            </a:xfrm>
            <a:custGeom>
              <a:rect b="b" l="l" r="r" t="t"/>
              <a:pathLst>
                <a:path extrusionOk="0" h="48086" w="48087">
                  <a:moveTo>
                    <a:pt x="24044" y="0"/>
                  </a:moveTo>
                  <a:cubicBezTo>
                    <a:pt x="10761" y="0"/>
                    <a:pt x="1" y="10760"/>
                    <a:pt x="1" y="24043"/>
                  </a:cubicBezTo>
                  <a:cubicBezTo>
                    <a:pt x="1" y="37326"/>
                    <a:pt x="10761" y="48086"/>
                    <a:pt x="24044" y="48086"/>
                  </a:cubicBezTo>
                  <a:cubicBezTo>
                    <a:pt x="37326" y="48086"/>
                    <a:pt x="48087" y="37326"/>
                    <a:pt x="48087" y="24043"/>
                  </a:cubicBezTo>
                  <a:cubicBezTo>
                    <a:pt x="48087" y="10760"/>
                    <a:pt x="37326" y="0"/>
                    <a:pt x="24044" y="0"/>
                  </a:cubicBezTo>
                  <a:close/>
                  <a:moveTo>
                    <a:pt x="24044" y="39210"/>
                  </a:moveTo>
                  <a:cubicBezTo>
                    <a:pt x="15654" y="39210"/>
                    <a:pt x="8876" y="32402"/>
                    <a:pt x="8876" y="24043"/>
                  </a:cubicBezTo>
                  <a:cubicBezTo>
                    <a:pt x="8876" y="15684"/>
                    <a:pt x="15685" y="8876"/>
                    <a:pt x="24044" y="8876"/>
                  </a:cubicBezTo>
                  <a:cubicBezTo>
                    <a:pt x="32402" y="8876"/>
                    <a:pt x="39211" y="15684"/>
                    <a:pt x="39211" y="24043"/>
                  </a:cubicBezTo>
                  <a:cubicBezTo>
                    <a:pt x="39211" y="32402"/>
                    <a:pt x="32402" y="39210"/>
                    <a:pt x="24044" y="3921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8"/>
            <p:cNvSpPr/>
            <p:nvPr/>
          </p:nvSpPr>
          <p:spPr>
            <a:xfrm>
              <a:off x="-7814572" y="-1550132"/>
              <a:ext cx="2705425" cy="2705387"/>
            </a:xfrm>
            <a:custGeom>
              <a:rect b="b" l="l" r="r" t="t"/>
              <a:pathLst>
                <a:path extrusionOk="0" h="72038" w="72039">
                  <a:moveTo>
                    <a:pt x="36020" y="0"/>
                  </a:moveTo>
                  <a:cubicBezTo>
                    <a:pt x="16141" y="0"/>
                    <a:pt x="1" y="16140"/>
                    <a:pt x="1" y="36019"/>
                  </a:cubicBezTo>
                  <a:cubicBezTo>
                    <a:pt x="1" y="55898"/>
                    <a:pt x="16141" y="72038"/>
                    <a:pt x="36020" y="72038"/>
                  </a:cubicBezTo>
                  <a:cubicBezTo>
                    <a:pt x="55898" y="72038"/>
                    <a:pt x="72038" y="55898"/>
                    <a:pt x="72038" y="36019"/>
                  </a:cubicBezTo>
                  <a:cubicBezTo>
                    <a:pt x="72038" y="16140"/>
                    <a:pt x="55898" y="0"/>
                    <a:pt x="36020" y="0"/>
                  </a:cubicBezTo>
                  <a:close/>
                  <a:moveTo>
                    <a:pt x="36020" y="64804"/>
                  </a:moveTo>
                  <a:cubicBezTo>
                    <a:pt x="20123" y="64804"/>
                    <a:pt x="7235" y="51916"/>
                    <a:pt x="7235" y="36019"/>
                  </a:cubicBezTo>
                  <a:cubicBezTo>
                    <a:pt x="7235" y="20122"/>
                    <a:pt x="20123" y="7234"/>
                    <a:pt x="36020" y="7234"/>
                  </a:cubicBezTo>
                  <a:cubicBezTo>
                    <a:pt x="51916" y="7234"/>
                    <a:pt x="64774" y="20122"/>
                    <a:pt x="64774" y="36019"/>
                  </a:cubicBezTo>
                  <a:cubicBezTo>
                    <a:pt x="64774" y="51916"/>
                    <a:pt x="51916" y="64804"/>
                    <a:pt x="36020" y="64804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8"/>
            <p:cNvSpPr/>
            <p:nvPr/>
          </p:nvSpPr>
          <p:spPr>
            <a:xfrm>
              <a:off x="-6889924" y="-625524"/>
              <a:ext cx="856141" cy="856179"/>
            </a:xfrm>
            <a:custGeom>
              <a:rect b="b" l="l" r="r" t="t"/>
              <a:pathLst>
                <a:path extrusionOk="0" h="22798" w="22797">
                  <a:moveTo>
                    <a:pt x="11399" y="1"/>
                  </a:moveTo>
                  <a:cubicBezTo>
                    <a:pt x="5107" y="1"/>
                    <a:pt x="0" y="5107"/>
                    <a:pt x="0" y="11399"/>
                  </a:cubicBezTo>
                  <a:cubicBezTo>
                    <a:pt x="0" y="17691"/>
                    <a:pt x="5107" y="22797"/>
                    <a:pt x="11399" y="22797"/>
                  </a:cubicBezTo>
                  <a:cubicBezTo>
                    <a:pt x="17690" y="22797"/>
                    <a:pt x="22797" y="17691"/>
                    <a:pt x="22797" y="11399"/>
                  </a:cubicBezTo>
                  <a:cubicBezTo>
                    <a:pt x="22797" y="5107"/>
                    <a:pt x="17690" y="1"/>
                    <a:pt x="11399" y="1"/>
                  </a:cubicBezTo>
                  <a:close/>
                  <a:moveTo>
                    <a:pt x="11399" y="18572"/>
                  </a:moveTo>
                  <a:cubicBezTo>
                    <a:pt x="7417" y="18572"/>
                    <a:pt x="4225" y="15381"/>
                    <a:pt x="4225" y="11399"/>
                  </a:cubicBezTo>
                  <a:cubicBezTo>
                    <a:pt x="4225" y="7448"/>
                    <a:pt x="7417" y="4226"/>
                    <a:pt x="11399" y="4226"/>
                  </a:cubicBezTo>
                  <a:cubicBezTo>
                    <a:pt x="15350" y="4226"/>
                    <a:pt x="18572" y="7448"/>
                    <a:pt x="18572" y="11399"/>
                  </a:cubicBezTo>
                  <a:cubicBezTo>
                    <a:pt x="18572" y="15381"/>
                    <a:pt x="15380" y="18572"/>
                    <a:pt x="11399" y="18572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9"/>
          <p:cNvSpPr txBox="1"/>
          <p:nvPr>
            <p:ph idx="1" type="subTitle"/>
          </p:nvPr>
        </p:nvSpPr>
        <p:spPr>
          <a:xfrm>
            <a:off x="719750" y="2281213"/>
            <a:ext cx="3933600" cy="156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99" name="Google Shape;99;p9"/>
          <p:cNvSpPr txBox="1"/>
          <p:nvPr>
            <p:ph type="title"/>
          </p:nvPr>
        </p:nvSpPr>
        <p:spPr>
          <a:xfrm>
            <a:off x="612650" y="497484"/>
            <a:ext cx="7918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grpSp>
        <p:nvGrpSpPr>
          <p:cNvPr id="100" name="Google Shape;100;p9"/>
          <p:cNvGrpSpPr/>
          <p:nvPr/>
        </p:nvGrpSpPr>
        <p:grpSpPr>
          <a:xfrm>
            <a:off x="692800" y="1245463"/>
            <a:ext cx="7761825" cy="13"/>
            <a:chOff x="692800" y="1245463"/>
            <a:chExt cx="7761825" cy="13"/>
          </a:xfrm>
        </p:grpSpPr>
        <p:cxnSp>
          <p:nvCxnSpPr>
            <p:cNvPr id="101" name="Google Shape;101;p9"/>
            <p:cNvCxnSpPr/>
            <p:nvPr/>
          </p:nvCxnSpPr>
          <p:spPr>
            <a:xfrm>
              <a:off x="692800" y="1245475"/>
              <a:ext cx="5504100" cy="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2" name="Google Shape;102;p9"/>
            <p:cNvCxnSpPr/>
            <p:nvPr/>
          </p:nvCxnSpPr>
          <p:spPr>
            <a:xfrm>
              <a:off x="6196889" y="1245463"/>
              <a:ext cx="402600" cy="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dashDot"/>
              <a:round/>
              <a:headEnd len="med" w="med" type="none"/>
              <a:tailEnd len="med" w="med" type="none"/>
            </a:ln>
          </p:spPr>
        </p:cxnSp>
        <p:cxnSp>
          <p:nvCxnSpPr>
            <p:cNvPr id="103" name="Google Shape;103;p9"/>
            <p:cNvCxnSpPr/>
            <p:nvPr/>
          </p:nvCxnSpPr>
          <p:spPr>
            <a:xfrm>
              <a:off x="6590425" y="1245475"/>
              <a:ext cx="1864200" cy="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" name="Google Shape;105;p10"/>
          <p:cNvGrpSpPr/>
          <p:nvPr/>
        </p:nvGrpSpPr>
        <p:grpSpPr>
          <a:xfrm rot="10800000">
            <a:off x="6310906" y="2930403"/>
            <a:ext cx="9703906" cy="9703869"/>
            <a:chOff x="-521151" y="-2521376"/>
            <a:chExt cx="10185689" cy="10185650"/>
          </a:xfrm>
        </p:grpSpPr>
        <p:sp>
          <p:nvSpPr>
            <p:cNvPr id="106" name="Google Shape;106;p10"/>
            <p:cNvSpPr/>
            <p:nvPr/>
          </p:nvSpPr>
          <p:spPr>
            <a:xfrm>
              <a:off x="3669041" y="1668811"/>
              <a:ext cx="1805907" cy="1805870"/>
            </a:xfrm>
            <a:custGeom>
              <a:rect b="b" l="l" r="r" t="t"/>
              <a:pathLst>
                <a:path extrusionOk="0" h="48086" w="48087">
                  <a:moveTo>
                    <a:pt x="24044" y="0"/>
                  </a:moveTo>
                  <a:cubicBezTo>
                    <a:pt x="10761" y="0"/>
                    <a:pt x="1" y="10760"/>
                    <a:pt x="1" y="24043"/>
                  </a:cubicBezTo>
                  <a:cubicBezTo>
                    <a:pt x="1" y="37326"/>
                    <a:pt x="10761" y="48086"/>
                    <a:pt x="24044" y="48086"/>
                  </a:cubicBezTo>
                  <a:cubicBezTo>
                    <a:pt x="37326" y="48086"/>
                    <a:pt x="48087" y="37326"/>
                    <a:pt x="48087" y="24043"/>
                  </a:cubicBezTo>
                  <a:cubicBezTo>
                    <a:pt x="48087" y="10760"/>
                    <a:pt x="37326" y="0"/>
                    <a:pt x="24044" y="0"/>
                  </a:cubicBezTo>
                  <a:close/>
                  <a:moveTo>
                    <a:pt x="24044" y="39210"/>
                  </a:moveTo>
                  <a:cubicBezTo>
                    <a:pt x="15654" y="39210"/>
                    <a:pt x="8876" y="32402"/>
                    <a:pt x="8876" y="24043"/>
                  </a:cubicBezTo>
                  <a:cubicBezTo>
                    <a:pt x="8876" y="15684"/>
                    <a:pt x="15685" y="8876"/>
                    <a:pt x="24044" y="8876"/>
                  </a:cubicBezTo>
                  <a:cubicBezTo>
                    <a:pt x="32402" y="8876"/>
                    <a:pt x="39211" y="15684"/>
                    <a:pt x="39211" y="24043"/>
                  </a:cubicBezTo>
                  <a:cubicBezTo>
                    <a:pt x="39211" y="32402"/>
                    <a:pt x="32402" y="39210"/>
                    <a:pt x="24044" y="3921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10"/>
            <p:cNvSpPr/>
            <p:nvPr/>
          </p:nvSpPr>
          <p:spPr>
            <a:xfrm>
              <a:off x="3219279" y="1219050"/>
              <a:ext cx="2705425" cy="2705387"/>
            </a:xfrm>
            <a:custGeom>
              <a:rect b="b" l="l" r="r" t="t"/>
              <a:pathLst>
                <a:path extrusionOk="0" h="72038" w="72039">
                  <a:moveTo>
                    <a:pt x="36020" y="0"/>
                  </a:moveTo>
                  <a:cubicBezTo>
                    <a:pt x="16141" y="0"/>
                    <a:pt x="1" y="16140"/>
                    <a:pt x="1" y="36019"/>
                  </a:cubicBezTo>
                  <a:cubicBezTo>
                    <a:pt x="1" y="55898"/>
                    <a:pt x="16141" y="72038"/>
                    <a:pt x="36020" y="72038"/>
                  </a:cubicBezTo>
                  <a:cubicBezTo>
                    <a:pt x="55898" y="72038"/>
                    <a:pt x="72038" y="55898"/>
                    <a:pt x="72038" y="36019"/>
                  </a:cubicBezTo>
                  <a:cubicBezTo>
                    <a:pt x="72038" y="16140"/>
                    <a:pt x="55898" y="0"/>
                    <a:pt x="36020" y="0"/>
                  </a:cubicBezTo>
                  <a:close/>
                  <a:moveTo>
                    <a:pt x="36020" y="64804"/>
                  </a:moveTo>
                  <a:cubicBezTo>
                    <a:pt x="20123" y="64804"/>
                    <a:pt x="7235" y="51916"/>
                    <a:pt x="7235" y="36019"/>
                  </a:cubicBezTo>
                  <a:cubicBezTo>
                    <a:pt x="7235" y="20122"/>
                    <a:pt x="20123" y="7234"/>
                    <a:pt x="36020" y="7234"/>
                  </a:cubicBezTo>
                  <a:cubicBezTo>
                    <a:pt x="51916" y="7234"/>
                    <a:pt x="64774" y="20122"/>
                    <a:pt x="64774" y="36019"/>
                  </a:cubicBezTo>
                  <a:cubicBezTo>
                    <a:pt x="64774" y="51916"/>
                    <a:pt x="51916" y="64804"/>
                    <a:pt x="36020" y="64804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0"/>
            <p:cNvSpPr/>
            <p:nvPr/>
          </p:nvSpPr>
          <p:spPr>
            <a:xfrm>
              <a:off x="2608556" y="609492"/>
              <a:ext cx="3926863" cy="3925662"/>
            </a:xfrm>
            <a:custGeom>
              <a:rect b="b" l="l" r="r" t="t"/>
              <a:pathLst>
                <a:path extrusionOk="0" h="104531" w="104563">
                  <a:moveTo>
                    <a:pt x="52282" y="0"/>
                  </a:moveTo>
                  <a:cubicBezTo>
                    <a:pt x="23406" y="0"/>
                    <a:pt x="1" y="23374"/>
                    <a:pt x="1" y="52250"/>
                  </a:cubicBezTo>
                  <a:cubicBezTo>
                    <a:pt x="1" y="81126"/>
                    <a:pt x="23406" y="104530"/>
                    <a:pt x="52282" y="104530"/>
                  </a:cubicBezTo>
                  <a:cubicBezTo>
                    <a:pt x="81157" y="104530"/>
                    <a:pt x="104562" y="81126"/>
                    <a:pt x="104562" y="52250"/>
                  </a:cubicBezTo>
                  <a:cubicBezTo>
                    <a:pt x="104562" y="23374"/>
                    <a:pt x="81157" y="0"/>
                    <a:pt x="52282" y="0"/>
                  </a:cubicBezTo>
                  <a:close/>
                  <a:moveTo>
                    <a:pt x="52282" y="94014"/>
                  </a:moveTo>
                  <a:cubicBezTo>
                    <a:pt x="29211" y="94014"/>
                    <a:pt x="10518" y="75320"/>
                    <a:pt x="10518" y="52250"/>
                  </a:cubicBezTo>
                  <a:cubicBezTo>
                    <a:pt x="10518" y="29180"/>
                    <a:pt x="29211" y="10487"/>
                    <a:pt x="52282" y="10487"/>
                  </a:cubicBezTo>
                  <a:cubicBezTo>
                    <a:pt x="75352" y="10487"/>
                    <a:pt x="94045" y="29180"/>
                    <a:pt x="94045" y="52250"/>
                  </a:cubicBezTo>
                  <a:cubicBezTo>
                    <a:pt x="94045" y="75320"/>
                    <a:pt x="75352" y="94014"/>
                    <a:pt x="52282" y="94014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0"/>
            <p:cNvSpPr/>
            <p:nvPr/>
          </p:nvSpPr>
          <p:spPr>
            <a:xfrm>
              <a:off x="1832327" y="-167901"/>
              <a:ext cx="5479312" cy="5479275"/>
            </a:xfrm>
            <a:custGeom>
              <a:rect b="b" l="l" r="r" t="t"/>
              <a:pathLst>
                <a:path extrusionOk="0" h="145900" w="145901">
                  <a:moveTo>
                    <a:pt x="72951" y="1"/>
                  </a:moveTo>
                  <a:cubicBezTo>
                    <a:pt x="32646" y="1"/>
                    <a:pt x="1" y="32676"/>
                    <a:pt x="1" y="72950"/>
                  </a:cubicBezTo>
                  <a:cubicBezTo>
                    <a:pt x="1" y="113224"/>
                    <a:pt x="32676" y="145899"/>
                    <a:pt x="72951" y="145899"/>
                  </a:cubicBezTo>
                  <a:cubicBezTo>
                    <a:pt x="113225" y="145899"/>
                    <a:pt x="145900" y="113224"/>
                    <a:pt x="145900" y="72950"/>
                  </a:cubicBezTo>
                  <a:cubicBezTo>
                    <a:pt x="145900" y="32676"/>
                    <a:pt x="113225" y="1"/>
                    <a:pt x="72951" y="1"/>
                  </a:cubicBezTo>
                  <a:close/>
                  <a:moveTo>
                    <a:pt x="72951" y="131249"/>
                  </a:moveTo>
                  <a:cubicBezTo>
                    <a:pt x="40761" y="131249"/>
                    <a:pt x="14652" y="105139"/>
                    <a:pt x="14652" y="72950"/>
                  </a:cubicBezTo>
                  <a:cubicBezTo>
                    <a:pt x="14652" y="40761"/>
                    <a:pt x="40761" y="14651"/>
                    <a:pt x="72951" y="14651"/>
                  </a:cubicBezTo>
                  <a:cubicBezTo>
                    <a:pt x="105140" y="14651"/>
                    <a:pt x="131249" y="40761"/>
                    <a:pt x="131249" y="72950"/>
                  </a:cubicBezTo>
                  <a:cubicBezTo>
                    <a:pt x="131249" y="105139"/>
                    <a:pt x="105140" y="131249"/>
                    <a:pt x="72951" y="131249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0"/>
            <p:cNvSpPr/>
            <p:nvPr/>
          </p:nvSpPr>
          <p:spPr>
            <a:xfrm>
              <a:off x="804966" y="-1195260"/>
              <a:ext cx="7534021" cy="7533984"/>
            </a:xfrm>
            <a:custGeom>
              <a:rect b="b" l="l" r="r" t="t"/>
              <a:pathLst>
                <a:path extrusionOk="0" h="200612" w="200613">
                  <a:moveTo>
                    <a:pt x="100307" y="1"/>
                  </a:moveTo>
                  <a:cubicBezTo>
                    <a:pt x="44895" y="1"/>
                    <a:pt x="1" y="44925"/>
                    <a:pt x="1" y="100306"/>
                  </a:cubicBezTo>
                  <a:cubicBezTo>
                    <a:pt x="1" y="155687"/>
                    <a:pt x="44895" y="200611"/>
                    <a:pt x="100307" y="200611"/>
                  </a:cubicBezTo>
                  <a:cubicBezTo>
                    <a:pt x="155687" y="200611"/>
                    <a:pt x="200612" y="155687"/>
                    <a:pt x="200612" y="100306"/>
                  </a:cubicBezTo>
                  <a:cubicBezTo>
                    <a:pt x="200612" y="44925"/>
                    <a:pt x="155687" y="1"/>
                    <a:pt x="100307" y="1"/>
                  </a:cubicBezTo>
                  <a:close/>
                  <a:moveTo>
                    <a:pt x="100307" y="180459"/>
                  </a:moveTo>
                  <a:cubicBezTo>
                    <a:pt x="56050" y="180459"/>
                    <a:pt x="20153" y="144562"/>
                    <a:pt x="20153" y="100306"/>
                  </a:cubicBezTo>
                  <a:cubicBezTo>
                    <a:pt x="20153" y="56050"/>
                    <a:pt x="56050" y="20153"/>
                    <a:pt x="100307" y="20153"/>
                  </a:cubicBezTo>
                  <a:cubicBezTo>
                    <a:pt x="144563" y="20153"/>
                    <a:pt x="180460" y="56050"/>
                    <a:pt x="180460" y="100306"/>
                  </a:cubicBezTo>
                  <a:cubicBezTo>
                    <a:pt x="180460" y="144562"/>
                    <a:pt x="144563" y="180459"/>
                    <a:pt x="100307" y="180459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0"/>
            <p:cNvSpPr/>
            <p:nvPr/>
          </p:nvSpPr>
          <p:spPr>
            <a:xfrm>
              <a:off x="-521151" y="-2521376"/>
              <a:ext cx="10185689" cy="10185650"/>
            </a:xfrm>
            <a:custGeom>
              <a:rect b="b" l="l" r="r" t="t"/>
              <a:pathLst>
                <a:path extrusionOk="0" h="265476" w="265477">
                  <a:moveTo>
                    <a:pt x="132739" y="1"/>
                  </a:moveTo>
                  <a:cubicBezTo>
                    <a:pt x="59424" y="1"/>
                    <a:pt x="0" y="59424"/>
                    <a:pt x="0" y="132738"/>
                  </a:cubicBezTo>
                  <a:cubicBezTo>
                    <a:pt x="0" y="206022"/>
                    <a:pt x="59424" y="265476"/>
                    <a:pt x="132739" y="265476"/>
                  </a:cubicBezTo>
                  <a:cubicBezTo>
                    <a:pt x="206023" y="265476"/>
                    <a:pt x="265477" y="206022"/>
                    <a:pt x="265477" y="132738"/>
                  </a:cubicBezTo>
                  <a:cubicBezTo>
                    <a:pt x="265477" y="59424"/>
                    <a:pt x="206023" y="1"/>
                    <a:pt x="132739" y="1"/>
                  </a:cubicBezTo>
                  <a:close/>
                  <a:moveTo>
                    <a:pt x="132739" y="238788"/>
                  </a:moveTo>
                  <a:cubicBezTo>
                    <a:pt x="74166" y="238788"/>
                    <a:pt x="26688" y="191310"/>
                    <a:pt x="26688" y="132738"/>
                  </a:cubicBezTo>
                  <a:cubicBezTo>
                    <a:pt x="26688" y="74166"/>
                    <a:pt x="74166" y="26688"/>
                    <a:pt x="132739" y="26688"/>
                  </a:cubicBezTo>
                  <a:cubicBezTo>
                    <a:pt x="191311" y="26688"/>
                    <a:pt x="238789" y="74166"/>
                    <a:pt x="238789" y="132738"/>
                  </a:cubicBezTo>
                  <a:cubicBezTo>
                    <a:pt x="238789" y="191310"/>
                    <a:pt x="191311" y="238788"/>
                    <a:pt x="132739" y="238788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0"/>
            <p:cNvSpPr/>
            <p:nvPr/>
          </p:nvSpPr>
          <p:spPr>
            <a:xfrm>
              <a:off x="4143927" y="2143658"/>
              <a:ext cx="856141" cy="856179"/>
            </a:xfrm>
            <a:custGeom>
              <a:rect b="b" l="l" r="r" t="t"/>
              <a:pathLst>
                <a:path extrusionOk="0" h="22798" w="22797">
                  <a:moveTo>
                    <a:pt x="11399" y="1"/>
                  </a:moveTo>
                  <a:cubicBezTo>
                    <a:pt x="5107" y="1"/>
                    <a:pt x="0" y="5107"/>
                    <a:pt x="0" y="11399"/>
                  </a:cubicBezTo>
                  <a:cubicBezTo>
                    <a:pt x="0" y="17691"/>
                    <a:pt x="5107" y="22797"/>
                    <a:pt x="11399" y="22797"/>
                  </a:cubicBezTo>
                  <a:cubicBezTo>
                    <a:pt x="17690" y="22797"/>
                    <a:pt x="22797" y="17691"/>
                    <a:pt x="22797" y="11399"/>
                  </a:cubicBezTo>
                  <a:cubicBezTo>
                    <a:pt x="22797" y="5107"/>
                    <a:pt x="17690" y="1"/>
                    <a:pt x="11399" y="1"/>
                  </a:cubicBezTo>
                  <a:close/>
                  <a:moveTo>
                    <a:pt x="11399" y="18572"/>
                  </a:moveTo>
                  <a:cubicBezTo>
                    <a:pt x="7417" y="18572"/>
                    <a:pt x="4225" y="15381"/>
                    <a:pt x="4225" y="11399"/>
                  </a:cubicBezTo>
                  <a:cubicBezTo>
                    <a:pt x="4225" y="7448"/>
                    <a:pt x="7417" y="4226"/>
                    <a:pt x="11399" y="4226"/>
                  </a:cubicBezTo>
                  <a:cubicBezTo>
                    <a:pt x="15350" y="4226"/>
                    <a:pt x="18572" y="7448"/>
                    <a:pt x="18572" y="11399"/>
                  </a:cubicBezTo>
                  <a:cubicBezTo>
                    <a:pt x="18572" y="15381"/>
                    <a:pt x="15380" y="18572"/>
                    <a:pt x="11399" y="18572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3" name="Google Shape;113;p10"/>
          <p:cNvGrpSpPr/>
          <p:nvPr/>
        </p:nvGrpSpPr>
        <p:grpSpPr>
          <a:xfrm rot="10800000">
            <a:off x="-6878292" y="-7483415"/>
            <a:ext cx="9703906" cy="9703869"/>
            <a:chOff x="-521151" y="-2521376"/>
            <a:chExt cx="10185689" cy="10185650"/>
          </a:xfrm>
        </p:grpSpPr>
        <p:sp>
          <p:nvSpPr>
            <p:cNvPr id="114" name="Google Shape;114;p10"/>
            <p:cNvSpPr/>
            <p:nvPr/>
          </p:nvSpPr>
          <p:spPr>
            <a:xfrm>
              <a:off x="3669041" y="1668811"/>
              <a:ext cx="1805907" cy="1805870"/>
            </a:xfrm>
            <a:custGeom>
              <a:rect b="b" l="l" r="r" t="t"/>
              <a:pathLst>
                <a:path extrusionOk="0" h="48086" w="48087">
                  <a:moveTo>
                    <a:pt x="24044" y="0"/>
                  </a:moveTo>
                  <a:cubicBezTo>
                    <a:pt x="10761" y="0"/>
                    <a:pt x="1" y="10760"/>
                    <a:pt x="1" y="24043"/>
                  </a:cubicBezTo>
                  <a:cubicBezTo>
                    <a:pt x="1" y="37326"/>
                    <a:pt x="10761" y="48086"/>
                    <a:pt x="24044" y="48086"/>
                  </a:cubicBezTo>
                  <a:cubicBezTo>
                    <a:pt x="37326" y="48086"/>
                    <a:pt x="48087" y="37326"/>
                    <a:pt x="48087" y="24043"/>
                  </a:cubicBezTo>
                  <a:cubicBezTo>
                    <a:pt x="48087" y="10760"/>
                    <a:pt x="37326" y="0"/>
                    <a:pt x="24044" y="0"/>
                  </a:cubicBezTo>
                  <a:close/>
                  <a:moveTo>
                    <a:pt x="24044" y="39210"/>
                  </a:moveTo>
                  <a:cubicBezTo>
                    <a:pt x="15654" y="39210"/>
                    <a:pt x="8876" y="32402"/>
                    <a:pt x="8876" y="24043"/>
                  </a:cubicBezTo>
                  <a:cubicBezTo>
                    <a:pt x="8876" y="15684"/>
                    <a:pt x="15685" y="8876"/>
                    <a:pt x="24044" y="8876"/>
                  </a:cubicBezTo>
                  <a:cubicBezTo>
                    <a:pt x="32402" y="8876"/>
                    <a:pt x="39211" y="15684"/>
                    <a:pt x="39211" y="24043"/>
                  </a:cubicBezTo>
                  <a:cubicBezTo>
                    <a:pt x="39211" y="32402"/>
                    <a:pt x="32402" y="39210"/>
                    <a:pt x="24044" y="3921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0"/>
            <p:cNvSpPr/>
            <p:nvPr/>
          </p:nvSpPr>
          <p:spPr>
            <a:xfrm>
              <a:off x="3219279" y="1219050"/>
              <a:ext cx="2705425" cy="2705387"/>
            </a:xfrm>
            <a:custGeom>
              <a:rect b="b" l="l" r="r" t="t"/>
              <a:pathLst>
                <a:path extrusionOk="0" h="72038" w="72039">
                  <a:moveTo>
                    <a:pt x="36020" y="0"/>
                  </a:moveTo>
                  <a:cubicBezTo>
                    <a:pt x="16141" y="0"/>
                    <a:pt x="1" y="16140"/>
                    <a:pt x="1" y="36019"/>
                  </a:cubicBezTo>
                  <a:cubicBezTo>
                    <a:pt x="1" y="55898"/>
                    <a:pt x="16141" y="72038"/>
                    <a:pt x="36020" y="72038"/>
                  </a:cubicBezTo>
                  <a:cubicBezTo>
                    <a:pt x="55898" y="72038"/>
                    <a:pt x="72038" y="55898"/>
                    <a:pt x="72038" y="36019"/>
                  </a:cubicBezTo>
                  <a:cubicBezTo>
                    <a:pt x="72038" y="16140"/>
                    <a:pt x="55898" y="0"/>
                    <a:pt x="36020" y="0"/>
                  </a:cubicBezTo>
                  <a:close/>
                  <a:moveTo>
                    <a:pt x="36020" y="64804"/>
                  </a:moveTo>
                  <a:cubicBezTo>
                    <a:pt x="20123" y="64804"/>
                    <a:pt x="7235" y="51916"/>
                    <a:pt x="7235" y="36019"/>
                  </a:cubicBezTo>
                  <a:cubicBezTo>
                    <a:pt x="7235" y="20122"/>
                    <a:pt x="20123" y="7234"/>
                    <a:pt x="36020" y="7234"/>
                  </a:cubicBezTo>
                  <a:cubicBezTo>
                    <a:pt x="51916" y="7234"/>
                    <a:pt x="64774" y="20122"/>
                    <a:pt x="64774" y="36019"/>
                  </a:cubicBezTo>
                  <a:cubicBezTo>
                    <a:pt x="64774" y="51916"/>
                    <a:pt x="51916" y="64804"/>
                    <a:pt x="36020" y="64804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0"/>
            <p:cNvSpPr/>
            <p:nvPr/>
          </p:nvSpPr>
          <p:spPr>
            <a:xfrm>
              <a:off x="2608556" y="609492"/>
              <a:ext cx="3926863" cy="3925662"/>
            </a:xfrm>
            <a:custGeom>
              <a:rect b="b" l="l" r="r" t="t"/>
              <a:pathLst>
                <a:path extrusionOk="0" h="104531" w="104563">
                  <a:moveTo>
                    <a:pt x="52282" y="0"/>
                  </a:moveTo>
                  <a:cubicBezTo>
                    <a:pt x="23406" y="0"/>
                    <a:pt x="1" y="23374"/>
                    <a:pt x="1" y="52250"/>
                  </a:cubicBezTo>
                  <a:cubicBezTo>
                    <a:pt x="1" y="81126"/>
                    <a:pt x="23406" y="104530"/>
                    <a:pt x="52282" y="104530"/>
                  </a:cubicBezTo>
                  <a:cubicBezTo>
                    <a:pt x="81157" y="104530"/>
                    <a:pt x="104562" y="81126"/>
                    <a:pt x="104562" y="52250"/>
                  </a:cubicBezTo>
                  <a:cubicBezTo>
                    <a:pt x="104562" y="23374"/>
                    <a:pt x="81157" y="0"/>
                    <a:pt x="52282" y="0"/>
                  </a:cubicBezTo>
                  <a:close/>
                  <a:moveTo>
                    <a:pt x="52282" y="94014"/>
                  </a:moveTo>
                  <a:cubicBezTo>
                    <a:pt x="29211" y="94014"/>
                    <a:pt x="10518" y="75320"/>
                    <a:pt x="10518" y="52250"/>
                  </a:cubicBezTo>
                  <a:cubicBezTo>
                    <a:pt x="10518" y="29180"/>
                    <a:pt x="29211" y="10487"/>
                    <a:pt x="52282" y="10487"/>
                  </a:cubicBezTo>
                  <a:cubicBezTo>
                    <a:pt x="75352" y="10487"/>
                    <a:pt x="94045" y="29180"/>
                    <a:pt x="94045" y="52250"/>
                  </a:cubicBezTo>
                  <a:cubicBezTo>
                    <a:pt x="94045" y="75320"/>
                    <a:pt x="75352" y="94014"/>
                    <a:pt x="52282" y="94014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0"/>
            <p:cNvSpPr/>
            <p:nvPr/>
          </p:nvSpPr>
          <p:spPr>
            <a:xfrm>
              <a:off x="1832327" y="-167901"/>
              <a:ext cx="5479312" cy="5479275"/>
            </a:xfrm>
            <a:custGeom>
              <a:rect b="b" l="l" r="r" t="t"/>
              <a:pathLst>
                <a:path extrusionOk="0" h="145900" w="145901">
                  <a:moveTo>
                    <a:pt x="72951" y="1"/>
                  </a:moveTo>
                  <a:cubicBezTo>
                    <a:pt x="32646" y="1"/>
                    <a:pt x="1" y="32676"/>
                    <a:pt x="1" y="72950"/>
                  </a:cubicBezTo>
                  <a:cubicBezTo>
                    <a:pt x="1" y="113224"/>
                    <a:pt x="32676" y="145899"/>
                    <a:pt x="72951" y="145899"/>
                  </a:cubicBezTo>
                  <a:cubicBezTo>
                    <a:pt x="113225" y="145899"/>
                    <a:pt x="145900" y="113224"/>
                    <a:pt x="145900" y="72950"/>
                  </a:cubicBezTo>
                  <a:cubicBezTo>
                    <a:pt x="145900" y="32676"/>
                    <a:pt x="113225" y="1"/>
                    <a:pt x="72951" y="1"/>
                  </a:cubicBezTo>
                  <a:close/>
                  <a:moveTo>
                    <a:pt x="72951" y="131249"/>
                  </a:moveTo>
                  <a:cubicBezTo>
                    <a:pt x="40761" y="131249"/>
                    <a:pt x="14652" y="105139"/>
                    <a:pt x="14652" y="72950"/>
                  </a:cubicBezTo>
                  <a:cubicBezTo>
                    <a:pt x="14652" y="40761"/>
                    <a:pt x="40761" y="14651"/>
                    <a:pt x="72951" y="14651"/>
                  </a:cubicBezTo>
                  <a:cubicBezTo>
                    <a:pt x="105140" y="14651"/>
                    <a:pt x="131249" y="40761"/>
                    <a:pt x="131249" y="72950"/>
                  </a:cubicBezTo>
                  <a:cubicBezTo>
                    <a:pt x="131249" y="105139"/>
                    <a:pt x="105140" y="131249"/>
                    <a:pt x="72951" y="131249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0"/>
            <p:cNvSpPr/>
            <p:nvPr/>
          </p:nvSpPr>
          <p:spPr>
            <a:xfrm>
              <a:off x="804966" y="-1195260"/>
              <a:ext cx="7534021" cy="7533984"/>
            </a:xfrm>
            <a:custGeom>
              <a:rect b="b" l="l" r="r" t="t"/>
              <a:pathLst>
                <a:path extrusionOk="0" h="200612" w="200613">
                  <a:moveTo>
                    <a:pt x="100307" y="1"/>
                  </a:moveTo>
                  <a:cubicBezTo>
                    <a:pt x="44895" y="1"/>
                    <a:pt x="1" y="44925"/>
                    <a:pt x="1" y="100306"/>
                  </a:cubicBezTo>
                  <a:cubicBezTo>
                    <a:pt x="1" y="155687"/>
                    <a:pt x="44895" y="200611"/>
                    <a:pt x="100307" y="200611"/>
                  </a:cubicBezTo>
                  <a:cubicBezTo>
                    <a:pt x="155687" y="200611"/>
                    <a:pt x="200612" y="155687"/>
                    <a:pt x="200612" y="100306"/>
                  </a:cubicBezTo>
                  <a:cubicBezTo>
                    <a:pt x="200612" y="44925"/>
                    <a:pt x="155687" y="1"/>
                    <a:pt x="100307" y="1"/>
                  </a:cubicBezTo>
                  <a:close/>
                  <a:moveTo>
                    <a:pt x="100307" y="180459"/>
                  </a:moveTo>
                  <a:cubicBezTo>
                    <a:pt x="56050" y="180459"/>
                    <a:pt x="20153" y="144562"/>
                    <a:pt x="20153" y="100306"/>
                  </a:cubicBezTo>
                  <a:cubicBezTo>
                    <a:pt x="20153" y="56050"/>
                    <a:pt x="56050" y="20153"/>
                    <a:pt x="100307" y="20153"/>
                  </a:cubicBezTo>
                  <a:cubicBezTo>
                    <a:pt x="144563" y="20153"/>
                    <a:pt x="180460" y="56050"/>
                    <a:pt x="180460" y="100306"/>
                  </a:cubicBezTo>
                  <a:cubicBezTo>
                    <a:pt x="180460" y="144562"/>
                    <a:pt x="144563" y="180459"/>
                    <a:pt x="100307" y="180459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0"/>
            <p:cNvSpPr/>
            <p:nvPr/>
          </p:nvSpPr>
          <p:spPr>
            <a:xfrm>
              <a:off x="-521151" y="-2521376"/>
              <a:ext cx="10185689" cy="10185650"/>
            </a:xfrm>
            <a:custGeom>
              <a:rect b="b" l="l" r="r" t="t"/>
              <a:pathLst>
                <a:path extrusionOk="0" h="265476" w="265477">
                  <a:moveTo>
                    <a:pt x="132739" y="1"/>
                  </a:moveTo>
                  <a:cubicBezTo>
                    <a:pt x="59424" y="1"/>
                    <a:pt x="0" y="59424"/>
                    <a:pt x="0" y="132738"/>
                  </a:cubicBezTo>
                  <a:cubicBezTo>
                    <a:pt x="0" y="206022"/>
                    <a:pt x="59424" y="265476"/>
                    <a:pt x="132739" y="265476"/>
                  </a:cubicBezTo>
                  <a:cubicBezTo>
                    <a:pt x="206023" y="265476"/>
                    <a:pt x="265477" y="206022"/>
                    <a:pt x="265477" y="132738"/>
                  </a:cubicBezTo>
                  <a:cubicBezTo>
                    <a:pt x="265477" y="59424"/>
                    <a:pt x="206023" y="1"/>
                    <a:pt x="132739" y="1"/>
                  </a:cubicBezTo>
                  <a:close/>
                  <a:moveTo>
                    <a:pt x="132739" y="238788"/>
                  </a:moveTo>
                  <a:cubicBezTo>
                    <a:pt x="74166" y="238788"/>
                    <a:pt x="26688" y="191310"/>
                    <a:pt x="26688" y="132738"/>
                  </a:cubicBezTo>
                  <a:cubicBezTo>
                    <a:pt x="26688" y="74166"/>
                    <a:pt x="74166" y="26688"/>
                    <a:pt x="132739" y="26688"/>
                  </a:cubicBezTo>
                  <a:cubicBezTo>
                    <a:pt x="191311" y="26688"/>
                    <a:pt x="238789" y="74166"/>
                    <a:pt x="238789" y="132738"/>
                  </a:cubicBezTo>
                  <a:cubicBezTo>
                    <a:pt x="238789" y="191310"/>
                    <a:pt x="191311" y="238788"/>
                    <a:pt x="132739" y="238788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0"/>
            <p:cNvSpPr/>
            <p:nvPr/>
          </p:nvSpPr>
          <p:spPr>
            <a:xfrm>
              <a:off x="4143927" y="2143658"/>
              <a:ext cx="856141" cy="856179"/>
            </a:xfrm>
            <a:custGeom>
              <a:rect b="b" l="l" r="r" t="t"/>
              <a:pathLst>
                <a:path extrusionOk="0" h="22798" w="22797">
                  <a:moveTo>
                    <a:pt x="11399" y="1"/>
                  </a:moveTo>
                  <a:cubicBezTo>
                    <a:pt x="5107" y="1"/>
                    <a:pt x="0" y="5107"/>
                    <a:pt x="0" y="11399"/>
                  </a:cubicBezTo>
                  <a:cubicBezTo>
                    <a:pt x="0" y="17691"/>
                    <a:pt x="5107" y="22797"/>
                    <a:pt x="11399" y="22797"/>
                  </a:cubicBezTo>
                  <a:cubicBezTo>
                    <a:pt x="17690" y="22797"/>
                    <a:pt x="22797" y="17691"/>
                    <a:pt x="22797" y="11399"/>
                  </a:cubicBezTo>
                  <a:cubicBezTo>
                    <a:pt x="22797" y="5107"/>
                    <a:pt x="17690" y="1"/>
                    <a:pt x="11399" y="1"/>
                  </a:cubicBezTo>
                  <a:close/>
                  <a:moveTo>
                    <a:pt x="11399" y="18572"/>
                  </a:moveTo>
                  <a:cubicBezTo>
                    <a:pt x="7417" y="18572"/>
                    <a:pt x="4225" y="15381"/>
                    <a:pt x="4225" y="11399"/>
                  </a:cubicBezTo>
                  <a:cubicBezTo>
                    <a:pt x="4225" y="7448"/>
                    <a:pt x="7417" y="4226"/>
                    <a:pt x="11399" y="4226"/>
                  </a:cubicBezTo>
                  <a:cubicBezTo>
                    <a:pt x="15350" y="4226"/>
                    <a:pt x="18572" y="7448"/>
                    <a:pt x="18572" y="11399"/>
                  </a:cubicBezTo>
                  <a:cubicBezTo>
                    <a:pt x="18572" y="15381"/>
                    <a:pt x="15380" y="18572"/>
                    <a:pt x="11399" y="18572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1" name="Google Shape;121;p10"/>
          <p:cNvSpPr txBox="1"/>
          <p:nvPr>
            <p:ph type="title"/>
          </p:nvPr>
        </p:nvSpPr>
        <p:spPr>
          <a:xfrm>
            <a:off x="1815375" y="1551227"/>
            <a:ext cx="5513100" cy="220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7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5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lin ang="5400012" scaled="0"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Font typeface="Lexend Deca"/>
              <a:buNone/>
              <a:defRPr b="1" sz="3500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Font typeface="Lexend Deca"/>
              <a:buNone/>
              <a:defRPr sz="3500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Font typeface="Lexend Deca"/>
              <a:buNone/>
              <a:defRPr sz="3500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Font typeface="Lexend Deca"/>
              <a:buNone/>
              <a:defRPr sz="3500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Font typeface="Lexend Deca"/>
              <a:buNone/>
              <a:defRPr sz="3500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Font typeface="Lexend Deca"/>
              <a:buNone/>
              <a:defRPr sz="3500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Font typeface="Lexend Deca"/>
              <a:buNone/>
              <a:defRPr sz="3500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Font typeface="Lexend Deca"/>
              <a:buNone/>
              <a:defRPr sz="3500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Font typeface="Lexend Deca"/>
              <a:buNone/>
              <a:defRPr sz="3500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2880">
          <p15:clr>
            <a:srgbClr val="EA4335"/>
          </p15:clr>
        </p15:guide>
        <p15:guide id="2">
          <p15:clr>
            <a:srgbClr val="EA4335"/>
          </p15:clr>
        </p15:guide>
        <p15:guide id="3" pos="5760">
          <p15:clr>
            <a:srgbClr val="EA4335"/>
          </p15:clr>
        </p15:guide>
        <p15:guide id="4" pos="449">
          <p15:clr>
            <a:srgbClr val="EA4335"/>
          </p15:clr>
        </p15:guide>
        <p15:guide id="5" pos="5311">
          <p15:clr>
            <a:srgbClr val="EA4335"/>
          </p15:clr>
        </p15:guide>
        <p15:guide id="6" orient="horz" pos="1620">
          <p15:clr>
            <a:srgbClr val="EA4335"/>
          </p15:clr>
        </p15:guide>
        <p15:guide id="7" orient="horz" pos="340">
          <p15:clr>
            <a:srgbClr val="EA4335"/>
          </p15:clr>
        </p15:guide>
        <p15:guide id="8" orient="horz">
          <p15:clr>
            <a:srgbClr val="EA4335"/>
          </p15:clr>
        </p15:guide>
        <p15:guide id="9" orient="horz" pos="2897">
          <p15:clr>
            <a:srgbClr val="EA4335"/>
          </p15:clr>
        </p15:guide>
        <p15:guide id="10" orient="horz" pos="3237">
          <p15:clr>
            <a:srgbClr val="EA4335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Relationship Id="rId4" Type="http://schemas.openxmlformats.org/officeDocument/2006/relationships/image" Target="../media/image10.png"/><Relationship Id="rId5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1.png"/><Relationship Id="rId4" Type="http://schemas.openxmlformats.org/officeDocument/2006/relationships/image" Target="../media/image1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9.png"/><Relationship Id="rId4" Type="http://schemas.openxmlformats.org/officeDocument/2006/relationships/image" Target="../media/image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9.png"/><Relationship Id="rId4" Type="http://schemas.openxmlformats.org/officeDocument/2006/relationships/image" Target="../media/image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9.png"/><Relationship Id="rId4" Type="http://schemas.openxmlformats.org/officeDocument/2006/relationships/image" Target="../media/image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9.png"/><Relationship Id="rId4" Type="http://schemas.openxmlformats.org/officeDocument/2006/relationships/image" Target="../media/image9.png"/><Relationship Id="rId5" Type="http://schemas.openxmlformats.org/officeDocument/2006/relationships/image" Target="../media/image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9.png"/><Relationship Id="rId4" Type="http://schemas.openxmlformats.org/officeDocument/2006/relationships/image" Target="../media/image12.png"/><Relationship Id="rId5" Type="http://schemas.openxmlformats.org/officeDocument/2006/relationships/image" Target="../media/image8.png"/><Relationship Id="rId6" Type="http://schemas.openxmlformats.org/officeDocument/2006/relationships/image" Target="../media/image11.png"/><Relationship Id="rId7" Type="http://schemas.openxmlformats.org/officeDocument/2006/relationships/image" Target="../media/image1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9.png"/><Relationship Id="rId4" Type="http://schemas.openxmlformats.org/officeDocument/2006/relationships/image" Target="../media/image1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9.png"/><Relationship Id="rId4" Type="http://schemas.openxmlformats.org/officeDocument/2006/relationships/image" Target="../media/image13.png"/><Relationship Id="rId5" Type="http://schemas.openxmlformats.org/officeDocument/2006/relationships/image" Target="../media/image15.png"/><Relationship Id="rId6" Type="http://schemas.openxmlformats.org/officeDocument/2006/relationships/image" Target="../media/image1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9.png"/><Relationship Id="rId4" Type="http://schemas.openxmlformats.org/officeDocument/2006/relationships/image" Target="../media/image1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9.png"/><Relationship Id="rId4" Type="http://schemas.openxmlformats.org/officeDocument/2006/relationships/image" Target="../media/image3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9.png"/><Relationship Id="rId4" Type="http://schemas.openxmlformats.org/officeDocument/2006/relationships/image" Target="../media/image2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9.png"/><Relationship Id="rId4" Type="http://schemas.openxmlformats.org/officeDocument/2006/relationships/image" Target="../media/image26.png"/><Relationship Id="rId5" Type="http://schemas.openxmlformats.org/officeDocument/2006/relationships/image" Target="../media/image3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4.png"/><Relationship Id="rId4" Type="http://schemas.openxmlformats.org/officeDocument/2006/relationships/image" Target="../media/image3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7.png"/><Relationship Id="rId4" Type="http://schemas.openxmlformats.org/officeDocument/2006/relationships/image" Target="../media/image29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0.png"/><Relationship Id="rId4" Type="http://schemas.openxmlformats.org/officeDocument/2006/relationships/image" Target="../media/image28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5.png"/><Relationship Id="rId4" Type="http://schemas.openxmlformats.org/officeDocument/2006/relationships/image" Target="../media/image3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5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3.png"/><Relationship Id="rId4" Type="http://schemas.openxmlformats.org/officeDocument/2006/relationships/image" Target="../media/image41.png"/><Relationship Id="rId5" Type="http://schemas.openxmlformats.org/officeDocument/2006/relationships/image" Target="../media/image38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0.png"/><Relationship Id="rId4" Type="http://schemas.openxmlformats.org/officeDocument/2006/relationships/image" Target="../media/image33.png"/><Relationship Id="rId5" Type="http://schemas.openxmlformats.org/officeDocument/2006/relationships/image" Target="../media/image39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3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4.png"/><Relationship Id="rId4" Type="http://schemas.openxmlformats.org/officeDocument/2006/relationships/image" Target="../media/image42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3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2" name="Google Shape;352;p26"/>
          <p:cNvGrpSpPr/>
          <p:nvPr/>
        </p:nvGrpSpPr>
        <p:grpSpPr>
          <a:xfrm>
            <a:off x="2633100" y="3264563"/>
            <a:ext cx="3883125" cy="0"/>
            <a:chOff x="2633100" y="3264563"/>
            <a:chExt cx="3883125" cy="0"/>
          </a:xfrm>
        </p:grpSpPr>
        <p:cxnSp>
          <p:nvCxnSpPr>
            <p:cNvPr id="353" name="Google Shape;353;p26"/>
            <p:cNvCxnSpPr/>
            <p:nvPr/>
          </p:nvCxnSpPr>
          <p:spPr>
            <a:xfrm>
              <a:off x="3908889" y="3264563"/>
              <a:ext cx="402600" cy="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dashDot"/>
              <a:round/>
              <a:headEnd len="med" w="med" type="none"/>
              <a:tailEnd len="med" w="med" type="none"/>
            </a:ln>
          </p:spPr>
        </p:cxnSp>
        <p:cxnSp>
          <p:nvCxnSpPr>
            <p:cNvPr id="354" name="Google Shape;354;p26"/>
            <p:cNvCxnSpPr/>
            <p:nvPr/>
          </p:nvCxnSpPr>
          <p:spPr>
            <a:xfrm>
              <a:off x="2633100" y="3264563"/>
              <a:ext cx="1278300" cy="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55" name="Google Shape;355;p26"/>
            <p:cNvCxnSpPr/>
            <p:nvPr/>
          </p:nvCxnSpPr>
          <p:spPr>
            <a:xfrm>
              <a:off x="4279425" y="3264563"/>
              <a:ext cx="2236800" cy="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356" name="Google Shape;356;p26"/>
          <p:cNvSpPr txBox="1"/>
          <p:nvPr>
            <p:ph idx="1" type="subTitle"/>
          </p:nvPr>
        </p:nvSpPr>
        <p:spPr>
          <a:xfrm flipH="1">
            <a:off x="2820750" y="3437865"/>
            <a:ext cx="3502500" cy="84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Matias Capurro, Manuel Hanono, Augusto Perez Hochberg, </a:t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Nicolas Peric &amp; Sol Winkel</a:t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p26"/>
          <p:cNvSpPr txBox="1"/>
          <p:nvPr>
            <p:ph type="ctrTitle"/>
          </p:nvPr>
        </p:nvSpPr>
        <p:spPr>
          <a:xfrm flipH="1">
            <a:off x="2628150" y="1263850"/>
            <a:ext cx="3888000" cy="177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5800">
                <a:solidFill>
                  <a:srgbClr val="FFFFFF"/>
                </a:solidFill>
              </a:rPr>
              <a:t>NYPD</a:t>
            </a:r>
            <a:r>
              <a:rPr lang="en">
                <a:solidFill>
                  <a:srgbClr val="FFFFFF"/>
                </a:solidFill>
              </a:rPr>
              <a:t> Arrests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35"/>
          <p:cNvSpPr txBox="1"/>
          <p:nvPr/>
        </p:nvSpPr>
        <p:spPr>
          <a:xfrm>
            <a:off x="600915" y="809165"/>
            <a:ext cx="7717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Se realizan boxplots para las variables numéricas con el objetivo de detectar outliers. </a:t>
            </a:r>
            <a:endParaRPr sz="1200">
              <a:solidFill>
                <a:schemeClr val="lt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528" name="Google Shape;528;p35"/>
          <p:cNvSpPr/>
          <p:nvPr/>
        </p:nvSpPr>
        <p:spPr>
          <a:xfrm>
            <a:off x="426787" y="1564025"/>
            <a:ext cx="2668200" cy="3035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9" name="Google Shape;529;p35"/>
          <p:cNvSpPr/>
          <p:nvPr/>
        </p:nvSpPr>
        <p:spPr>
          <a:xfrm>
            <a:off x="239734" y="1688379"/>
            <a:ext cx="2780400" cy="20670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0" name="Google Shape;530;p35"/>
          <p:cNvSpPr/>
          <p:nvPr/>
        </p:nvSpPr>
        <p:spPr>
          <a:xfrm>
            <a:off x="3285355" y="1564025"/>
            <a:ext cx="2714100" cy="3035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" name="Google Shape;531;p35"/>
          <p:cNvSpPr/>
          <p:nvPr/>
        </p:nvSpPr>
        <p:spPr>
          <a:xfrm>
            <a:off x="3149469" y="1688379"/>
            <a:ext cx="2780400" cy="20670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p35"/>
          <p:cNvSpPr/>
          <p:nvPr/>
        </p:nvSpPr>
        <p:spPr>
          <a:xfrm>
            <a:off x="6198253" y="1564025"/>
            <a:ext cx="2706000" cy="3035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35"/>
          <p:cNvSpPr/>
          <p:nvPr/>
        </p:nvSpPr>
        <p:spPr>
          <a:xfrm>
            <a:off x="6059204" y="1688379"/>
            <a:ext cx="2780400" cy="20670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34" name="Google Shape;53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18941" y="1771725"/>
            <a:ext cx="2642226" cy="1904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35" name="Google Shape;535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8393" y="1771726"/>
            <a:ext cx="2642200" cy="1904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36" name="Google Shape;536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29480" y="1771725"/>
            <a:ext cx="2642226" cy="1904476"/>
          </a:xfrm>
          <a:prstGeom prst="rect">
            <a:avLst/>
          </a:prstGeom>
          <a:noFill/>
          <a:ln>
            <a:noFill/>
          </a:ln>
        </p:spPr>
      </p:pic>
      <p:sp>
        <p:nvSpPr>
          <p:cNvPr id="537" name="Google Shape;537;p35"/>
          <p:cNvSpPr/>
          <p:nvPr/>
        </p:nvSpPr>
        <p:spPr>
          <a:xfrm>
            <a:off x="626299" y="3843243"/>
            <a:ext cx="2158800" cy="5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Variable:</a:t>
            </a:r>
            <a:endParaRPr b="1" sz="1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Precint</a:t>
            </a:r>
            <a:endParaRPr sz="1200">
              <a:solidFill>
                <a:schemeClr val="lt1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</p:txBody>
      </p:sp>
      <p:sp>
        <p:nvSpPr>
          <p:cNvPr id="538" name="Google Shape;538;p35"/>
          <p:cNvSpPr/>
          <p:nvPr/>
        </p:nvSpPr>
        <p:spPr>
          <a:xfrm>
            <a:off x="3536837" y="3843243"/>
            <a:ext cx="2158800" cy="5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Variable:</a:t>
            </a:r>
            <a:endParaRPr b="1" sz="1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PD_CD</a:t>
            </a:r>
            <a:endParaRPr sz="1200">
              <a:solidFill>
                <a:schemeClr val="lt1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</p:txBody>
      </p:sp>
      <p:sp>
        <p:nvSpPr>
          <p:cNvPr id="539" name="Google Shape;539;p35"/>
          <p:cNvSpPr/>
          <p:nvPr/>
        </p:nvSpPr>
        <p:spPr>
          <a:xfrm>
            <a:off x="6447362" y="3843243"/>
            <a:ext cx="2158800" cy="5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Variable:</a:t>
            </a:r>
            <a:endParaRPr b="1" sz="1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KY_CD</a:t>
            </a:r>
            <a:endParaRPr sz="1200">
              <a:solidFill>
                <a:schemeClr val="lt1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</p:txBody>
      </p:sp>
      <p:sp>
        <p:nvSpPr>
          <p:cNvPr id="540" name="Google Shape;540;p35"/>
          <p:cNvSpPr txBox="1"/>
          <p:nvPr>
            <p:ph type="title"/>
          </p:nvPr>
        </p:nvSpPr>
        <p:spPr>
          <a:xfrm>
            <a:off x="612738" y="303035"/>
            <a:ext cx="7918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Outliers</a:t>
            </a:r>
            <a:endParaRPr sz="20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36"/>
          <p:cNvSpPr/>
          <p:nvPr/>
        </p:nvSpPr>
        <p:spPr>
          <a:xfrm>
            <a:off x="2748097" y="1549675"/>
            <a:ext cx="3572400" cy="3252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6" name="Google Shape;546;p36"/>
          <p:cNvSpPr/>
          <p:nvPr/>
        </p:nvSpPr>
        <p:spPr>
          <a:xfrm>
            <a:off x="2503675" y="1677464"/>
            <a:ext cx="3663900" cy="22146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7" name="Google Shape;547;p36"/>
          <p:cNvSpPr/>
          <p:nvPr/>
        </p:nvSpPr>
        <p:spPr>
          <a:xfrm>
            <a:off x="2960875" y="3986059"/>
            <a:ext cx="2845200" cy="5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Variable:</a:t>
            </a:r>
            <a:endParaRPr b="1" sz="1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Latitude</a:t>
            </a:r>
            <a:endParaRPr sz="1200">
              <a:solidFill>
                <a:schemeClr val="lt1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</p:txBody>
      </p:sp>
      <p:sp>
        <p:nvSpPr>
          <p:cNvPr id="548" name="Google Shape;548;p36"/>
          <p:cNvSpPr txBox="1"/>
          <p:nvPr>
            <p:ph type="title"/>
          </p:nvPr>
        </p:nvSpPr>
        <p:spPr>
          <a:xfrm>
            <a:off x="612738" y="303035"/>
            <a:ext cx="7918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Outliers</a:t>
            </a:r>
            <a:endParaRPr sz="2000"/>
          </a:p>
        </p:txBody>
      </p:sp>
      <p:pic>
        <p:nvPicPr>
          <p:cNvPr id="549" name="Google Shape;54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95200" y="1748150"/>
            <a:ext cx="3480851" cy="2073249"/>
          </a:xfrm>
          <a:prstGeom prst="rect">
            <a:avLst/>
          </a:prstGeom>
          <a:noFill/>
          <a:ln>
            <a:noFill/>
          </a:ln>
        </p:spPr>
      </p:pic>
      <p:sp>
        <p:nvSpPr>
          <p:cNvPr id="550" name="Google Shape;550;p36"/>
          <p:cNvSpPr txBox="1"/>
          <p:nvPr/>
        </p:nvSpPr>
        <p:spPr>
          <a:xfrm>
            <a:off x="713240" y="809165"/>
            <a:ext cx="7717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Latitud y Longitud</a:t>
            </a:r>
            <a:endParaRPr sz="1200">
              <a:solidFill>
                <a:schemeClr val="lt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37"/>
          <p:cNvSpPr txBox="1"/>
          <p:nvPr>
            <p:ph type="title"/>
          </p:nvPr>
        </p:nvSpPr>
        <p:spPr>
          <a:xfrm flipH="1">
            <a:off x="3856950" y="2337200"/>
            <a:ext cx="4678200" cy="152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Metodologías del trabajo previo</a:t>
            </a:r>
            <a:endParaRPr sz="4000"/>
          </a:p>
        </p:txBody>
      </p:sp>
      <p:sp>
        <p:nvSpPr>
          <p:cNvPr id="556" name="Google Shape;556;p37"/>
          <p:cNvSpPr txBox="1"/>
          <p:nvPr>
            <p:ph idx="2" type="title"/>
          </p:nvPr>
        </p:nvSpPr>
        <p:spPr>
          <a:xfrm>
            <a:off x="4571608" y="912388"/>
            <a:ext cx="3247800" cy="107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557" name="Google Shape;557;p37"/>
          <p:cNvSpPr txBox="1"/>
          <p:nvPr>
            <p:ph idx="1" type="subTitle"/>
          </p:nvPr>
        </p:nvSpPr>
        <p:spPr>
          <a:xfrm flipH="1">
            <a:off x="4572141" y="3859688"/>
            <a:ext cx="3247800" cy="36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Encoding, Feature engineering </a:t>
            </a:r>
            <a:endParaRPr/>
          </a:p>
        </p:txBody>
      </p:sp>
      <p:grpSp>
        <p:nvGrpSpPr>
          <p:cNvPr id="558" name="Google Shape;558;p37"/>
          <p:cNvGrpSpPr/>
          <p:nvPr/>
        </p:nvGrpSpPr>
        <p:grpSpPr>
          <a:xfrm flipH="1">
            <a:off x="4932538" y="2210488"/>
            <a:ext cx="2527023" cy="13"/>
            <a:chOff x="1346752" y="2210488"/>
            <a:chExt cx="2527023" cy="13"/>
          </a:xfrm>
        </p:grpSpPr>
        <p:cxnSp>
          <p:nvCxnSpPr>
            <p:cNvPr id="559" name="Google Shape;559;p37"/>
            <p:cNvCxnSpPr/>
            <p:nvPr/>
          </p:nvCxnSpPr>
          <p:spPr>
            <a:xfrm>
              <a:off x="1346752" y="2210500"/>
              <a:ext cx="1606200" cy="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60" name="Google Shape;560;p37"/>
            <p:cNvCxnSpPr/>
            <p:nvPr/>
          </p:nvCxnSpPr>
          <p:spPr>
            <a:xfrm>
              <a:off x="2950714" y="2210488"/>
              <a:ext cx="402600" cy="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dashDot"/>
              <a:round/>
              <a:headEnd len="med" w="med" type="none"/>
              <a:tailEnd len="med" w="med" type="none"/>
            </a:ln>
          </p:spPr>
        </p:cxnSp>
        <p:cxnSp>
          <p:nvCxnSpPr>
            <p:cNvPr id="561" name="Google Shape;561;p37"/>
            <p:cNvCxnSpPr/>
            <p:nvPr/>
          </p:nvCxnSpPr>
          <p:spPr>
            <a:xfrm>
              <a:off x="3351175" y="2210500"/>
              <a:ext cx="522600" cy="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6" name="Google Shape;566;p38"/>
          <p:cNvGrpSpPr/>
          <p:nvPr/>
        </p:nvGrpSpPr>
        <p:grpSpPr>
          <a:xfrm rot="-1743276">
            <a:off x="1410754" y="1834072"/>
            <a:ext cx="1767538" cy="1617822"/>
            <a:chOff x="1441352" y="2004491"/>
            <a:chExt cx="1215853" cy="1134523"/>
          </a:xfrm>
        </p:grpSpPr>
        <p:sp>
          <p:nvSpPr>
            <p:cNvPr id="567" name="Google Shape;567;p38"/>
            <p:cNvSpPr/>
            <p:nvPr/>
          </p:nvSpPr>
          <p:spPr>
            <a:xfrm rot="-899893">
              <a:off x="1555468" y="2137261"/>
              <a:ext cx="521099" cy="950516"/>
            </a:xfrm>
            <a:custGeom>
              <a:rect b="b" l="l" r="r" t="t"/>
              <a:pathLst>
                <a:path extrusionOk="0" h="43004" w="23576">
                  <a:moveTo>
                    <a:pt x="22344" y="0"/>
                  </a:moveTo>
                  <a:cubicBezTo>
                    <a:pt x="16456" y="0"/>
                    <a:pt x="10742" y="2370"/>
                    <a:pt x="6583" y="6529"/>
                  </a:cubicBezTo>
                  <a:cubicBezTo>
                    <a:pt x="2313" y="10799"/>
                    <a:pt x="0" y="16404"/>
                    <a:pt x="0" y="22453"/>
                  </a:cubicBezTo>
                  <a:cubicBezTo>
                    <a:pt x="0" y="28414"/>
                    <a:pt x="2313" y="34108"/>
                    <a:pt x="6583" y="38289"/>
                  </a:cubicBezTo>
                  <a:cubicBezTo>
                    <a:pt x="8541" y="40246"/>
                    <a:pt x="10854" y="41847"/>
                    <a:pt x="13345" y="43004"/>
                  </a:cubicBezTo>
                  <a:lnTo>
                    <a:pt x="13878" y="41759"/>
                  </a:lnTo>
                  <a:cubicBezTo>
                    <a:pt x="11476" y="40691"/>
                    <a:pt x="9341" y="39268"/>
                    <a:pt x="7473" y="37399"/>
                  </a:cubicBezTo>
                  <a:cubicBezTo>
                    <a:pt x="3559" y="33396"/>
                    <a:pt x="1335" y="28058"/>
                    <a:pt x="1335" y="22453"/>
                  </a:cubicBezTo>
                  <a:cubicBezTo>
                    <a:pt x="1335" y="16760"/>
                    <a:pt x="3559" y="11511"/>
                    <a:pt x="7473" y="7508"/>
                  </a:cubicBezTo>
                  <a:cubicBezTo>
                    <a:pt x="11513" y="3467"/>
                    <a:pt x="16908" y="1259"/>
                    <a:pt x="22526" y="1259"/>
                  </a:cubicBezTo>
                  <a:cubicBezTo>
                    <a:pt x="22845" y="1259"/>
                    <a:pt x="23166" y="1266"/>
                    <a:pt x="23486" y="1280"/>
                  </a:cubicBezTo>
                  <a:lnTo>
                    <a:pt x="23575" y="35"/>
                  </a:lnTo>
                  <a:cubicBezTo>
                    <a:pt x="23164" y="12"/>
                    <a:pt x="22754" y="0"/>
                    <a:pt x="22344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68" name="Google Shape;568;p38"/>
            <p:cNvSpPr/>
            <p:nvPr/>
          </p:nvSpPr>
          <p:spPr>
            <a:xfrm rot="-899893">
              <a:off x="2010483" y="2057268"/>
              <a:ext cx="532902" cy="949786"/>
            </a:xfrm>
            <a:custGeom>
              <a:rect b="b" l="l" r="r" t="t"/>
              <a:pathLst>
                <a:path extrusionOk="0" h="42971" w="24110">
                  <a:moveTo>
                    <a:pt x="10587" y="1"/>
                  </a:moveTo>
                  <a:lnTo>
                    <a:pt x="10053" y="1158"/>
                  </a:lnTo>
                  <a:cubicBezTo>
                    <a:pt x="12455" y="2225"/>
                    <a:pt x="14679" y="3737"/>
                    <a:pt x="16548" y="5606"/>
                  </a:cubicBezTo>
                  <a:cubicBezTo>
                    <a:pt x="20551" y="9609"/>
                    <a:pt x="22775" y="14947"/>
                    <a:pt x="22775" y="20551"/>
                  </a:cubicBezTo>
                  <a:cubicBezTo>
                    <a:pt x="22775" y="26245"/>
                    <a:pt x="20551" y="31494"/>
                    <a:pt x="16548" y="35497"/>
                  </a:cubicBezTo>
                  <a:cubicBezTo>
                    <a:pt x="12555" y="39490"/>
                    <a:pt x="7218" y="41692"/>
                    <a:pt x="1632" y="41692"/>
                  </a:cubicBezTo>
                  <a:cubicBezTo>
                    <a:pt x="1120" y="41692"/>
                    <a:pt x="605" y="41673"/>
                    <a:pt x="89" y="41636"/>
                  </a:cubicBezTo>
                  <a:lnTo>
                    <a:pt x="0" y="42970"/>
                  </a:lnTo>
                  <a:lnTo>
                    <a:pt x="1602" y="42970"/>
                  </a:lnTo>
                  <a:cubicBezTo>
                    <a:pt x="7562" y="42970"/>
                    <a:pt x="13256" y="40657"/>
                    <a:pt x="17526" y="36387"/>
                  </a:cubicBezTo>
                  <a:cubicBezTo>
                    <a:pt x="21708" y="32206"/>
                    <a:pt x="24110" y="26512"/>
                    <a:pt x="24110" y="20551"/>
                  </a:cubicBezTo>
                  <a:cubicBezTo>
                    <a:pt x="24110" y="14591"/>
                    <a:pt x="21708" y="8897"/>
                    <a:pt x="17526" y="4716"/>
                  </a:cubicBezTo>
                  <a:cubicBezTo>
                    <a:pt x="15480" y="2670"/>
                    <a:pt x="13167" y="1069"/>
                    <a:pt x="10587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569" name="Google Shape;569;p38"/>
          <p:cNvSpPr txBox="1"/>
          <p:nvPr>
            <p:ph type="title"/>
          </p:nvPr>
        </p:nvSpPr>
        <p:spPr>
          <a:xfrm>
            <a:off x="612650" y="497484"/>
            <a:ext cx="7918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700">
                <a:solidFill>
                  <a:schemeClr val="dk2"/>
                </a:solidFill>
              </a:rPr>
              <a:t>Encoding</a:t>
            </a:r>
            <a:endParaRPr b="0" sz="2700">
              <a:solidFill>
                <a:schemeClr val="dk2"/>
              </a:solidFill>
            </a:endParaRPr>
          </a:p>
        </p:txBody>
      </p:sp>
      <p:sp>
        <p:nvSpPr>
          <p:cNvPr id="570" name="Google Shape;570;p38"/>
          <p:cNvSpPr txBox="1"/>
          <p:nvPr/>
        </p:nvSpPr>
        <p:spPr>
          <a:xfrm>
            <a:off x="704675" y="3588483"/>
            <a:ext cx="3179700" cy="10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2F2F2"/>
                </a:solidFill>
                <a:latin typeface="Open Sans"/>
                <a:ea typeface="Open Sans"/>
                <a:cs typeface="Open Sans"/>
                <a:sym typeface="Open Sans"/>
              </a:rPr>
              <a:t>¿Qué grupo etario y cuales características raciales son más propensas a ser arrestados?</a:t>
            </a:r>
            <a:endParaRPr sz="13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571" name="Google Shape;571;p38"/>
          <p:cNvGrpSpPr/>
          <p:nvPr/>
        </p:nvGrpSpPr>
        <p:grpSpPr>
          <a:xfrm>
            <a:off x="1934651" y="2313627"/>
            <a:ext cx="719745" cy="572713"/>
            <a:chOff x="1306445" y="3397829"/>
            <a:chExt cx="367255" cy="269855"/>
          </a:xfrm>
        </p:grpSpPr>
        <p:sp>
          <p:nvSpPr>
            <p:cNvPr id="572" name="Google Shape;572;p38"/>
            <p:cNvSpPr/>
            <p:nvPr/>
          </p:nvSpPr>
          <p:spPr>
            <a:xfrm>
              <a:off x="1588395" y="3513054"/>
              <a:ext cx="45517" cy="16297"/>
            </a:xfrm>
            <a:custGeom>
              <a:rect b="b" l="l" r="r" t="t"/>
              <a:pathLst>
                <a:path extrusionOk="0" h="512" w="1430">
                  <a:moveTo>
                    <a:pt x="168" y="0"/>
                  </a:moveTo>
                  <a:cubicBezTo>
                    <a:pt x="72" y="0"/>
                    <a:pt x="1" y="71"/>
                    <a:pt x="1" y="167"/>
                  </a:cubicBezTo>
                  <a:cubicBezTo>
                    <a:pt x="1" y="250"/>
                    <a:pt x="72" y="333"/>
                    <a:pt x="168" y="333"/>
                  </a:cubicBezTo>
                  <a:cubicBezTo>
                    <a:pt x="358" y="333"/>
                    <a:pt x="906" y="357"/>
                    <a:pt x="1180" y="488"/>
                  </a:cubicBezTo>
                  <a:cubicBezTo>
                    <a:pt x="1204" y="512"/>
                    <a:pt x="1227" y="512"/>
                    <a:pt x="1251" y="512"/>
                  </a:cubicBezTo>
                  <a:cubicBezTo>
                    <a:pt x="1311" y="512"/>
                    <a:pt x="1370" y="476"/>
                    <a:pt x="1406" y="417"/>
                  </a:cubicBezTo>
                  <a:cubicBezTo>
                    <a:pt x="1430" y="333"/>
                    <a:pt x="1406" y="226"/>
                    <a:pt x="1323" y="191"/>
                  </a:cubicBezTo>
                  <a:cubicBezTo>
                    <a:pt x="942" y="0"/>
                    <a:pt x="191" y="0"/>
                    <a:pt x="168" y="0"/>
                  </a:cubicBezTo>
                  <a:close/>
                </a:path>
              </a:pathLst>
            </a:custGeom>
            <a:solidFill>
              <a:srgbClr val="657E93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38"/>
            <p:cNvSpPr/>
            <p:nvPr/>
          </p:nvSpPr>
          <p:spPr>
            <a:xfrm>
              <a:off x="1306445" y="3397829"/>
              <a:ext cx="367255" cy="269091"/>
            </a:xfrm>
            <a:custGeom>
              <a:rect b="b" l="l" r="r" t="t"/>
              <a:pathLst>
                <a:path extrusionOk="0" h="8454" w="11538">
                  <a:moveTo>
                    <a:pt x="7573" y="334"/>
                  </a:moveTo>
                  <a:lnTo>
                    <a:pt x="7573" y="1965"/>
                  </a:lnTo>
                  <a:cubicBezTo>
                    <a:pt x="7573" y="2227"/>
                    <a:pt x="7525" y="2465"/>
                    <a:pt x="7418" y="2679"/>
                  </a:cubicBezTo>
                  <a:cubicBezTo>
                    <a:pt x="7395" y="2715"/>
                    <a:pt x="7395" y="2727"/>
                    <a:pt x="7395" y="2763"/>
                  </a:cubicBezTo>
                  <a:lnTo>
                    <a:pt x="7395" y="3239"/>
                  </a:lnTo>
                  <a:cubicBezTo>
                    <a:pt x="7395" y="3691"/>
                    <a:pt x="7216" y="4108"/>
                    <a:pt x="6883" y="4442"/>
                  </a:cubicBezTo>
                  <a:cubicBezTo>
                    <a:pt x="6835" y="4489"/>
                    <a:pt x="6787" y="4513"/>
                    <a:pt x="6740" y="4549"/>
                  </a:cubicBezTo>
                  <a:cubicBezTo>
                    <a:pt x="6466" y="4759"/>
                    <a:pt x="6137" y="4876"/>
                    <a:pt x="5785" y="4876"/>
                  </a:cubicBezTo>
                  <a:cubicBezTo>
                    <a:pt x="5739" y="4876"/>
                    <a:pt x="5692" y="4874"/>
                    <a:pt x="5644" y="4870"/>
                  </a:cubicBezTo>
                  <a:cubicBezTo>
                    <a:pt x="4787" y="4823"/>
                    <a:pt x="4108" y="4072"/>
                    <a:pt x="4108" y="3180"/>
                  </a:cubicBezTo>
                  <a:lnTo>
                    <a:pt x="4108" y="2763"/>
                  </a:lnTo>
                  <a:cubicBezTo>
                    <a:pt x="4108" y="2727"/>
                    <a:pt x="4108" y="2715"/>
                    <a:pt x="4096" y="2679"/>
                  </a:cubicBezTo>
                  <a:cubicBezTo>
                    <a:pt x="3989" y="2465"/>
                    <a:pt x="3930" y="2227"/>
                    <a:pt x="3930" y="1965"/>
                  </a:cubicBezTo>
                  <a:lnTo>
                    <a:pt x="3930" y="1608"/>
                  </a:lnTo>
                  <a:cubicBezTo>
                    <a:pt x="3930" y="917"/>
                    <a:pt x="4513" y="334"/>
                    <a:pt x="5216" y="334"/>
                  </a:cubicBezTo>
                  <a:close/>
                  <a:moveTo>
                    <a:pt x="1763" y="3025"/>
                  </a:moveTo>
                  <a:cubicBezTo>
                    <a:pt x="2049" y="3025"/>
                    <a:pt x="2311" y="3144"/>
                    <a:pt x="2525" y="3358"/>
                  </a:cubicBezTo>
                  <a:cubicBezTo>
                    <a:pt x="2715" y="3561"/>
                    <a:pt x="2846" y="3846"/>
                    <a:pt x="2858" y="4144"/>
                  </a:cubicBezTo>
                  <a:cubicBezTo>
                    <a:pt x="2858" y="4227"/>
                    <a:pt x="2882" y="4346"/>
                    <a:pt x="2882" y="4465"/>
                  </a:cubicBezTo>
                  <a:lnTo>
                    <a:pt x="2882" y="4501"/>
                  </a:lnTo>
                  <a:cubicBezTo>
                    <a:pt x="2703" y="4215"/>
                    <a:pt x="2406" y="4013"/>
                    <a:pt x="2049" y="3894"/>
                  </a:cubicBezTo>
                  <a:cubicBezTo>
                    <a:pt x="1703" y="3787"/>
                    <a:pt x="1406" y="3787"/>
                    <a:pt x="1406" y="3787"/>
                  </a:cubicBezTo>
                  <a:cubicBezTo>
                    <a:pt x="1358" y="3787"/>
                    <a:pt x="1310" y="3799"/>
                    <a:pt x="1287" y="3834"/>
                  </a:cubicBezTo>
                  <a:lnTo>
                    <a:pt x="977" y="4144"/>
                  </a:lnTo>
                  <a:cubicBezTo>
                    <a:pt x="918" y="4215"/>
                    <a:pt x="918" y="4323"/>
                    <a:pt x="977" y="4382"/>
                  </a:cubicBezTo>
                  <a:cubicBezTo>
                    <a:pt x="1013" y="4412"/>
                    <a:pt x="1057" y="4427"/>
                    <a:pt x="1101" y="4427"/>
                  </a:cubicBezTo>
                  <a:cubicBezTo>
                    <a:pt x="1144" y="4427"/>
                    <a:pt x="1185" y="4412"/>
                    <a:pt x="1215" y="4382"/>
                  </a:cubicBezTo>
                  <a:lnTo>
                    <a:pt x="1465" y="4108"/>
                  </a:lnTo>
                  <a:cubicBezTo>
                    <a:pt x="1691" y="4132"/>
                    <a:pt x="2382" y="4203"/>
                    <a:pt x="2668" y="4811"/>
                  </a:cubicBezTo>
                  <a:cubicBezTo>
                    <a:pt x="2596" y="5275"/>
                    <a:pt x="2215" y="5596"/>
                    <a:pt x="1763" y="5596"/>
                  </a:cubicBezTo>
                  <a:cubicBezTo>
                    <a:pt x="1251" y="5596"/>
                    <a:pt x="834" y="5180"/>
                    <a:pt x="834" y="4680"/>
                  </a:cubicBezTo>
                  <a:cubicBezTo>
                    <a:pt x="834" y="4584"/>
                    <a:pt x="763" y="4513"/>
                    <a:pt x="679" y="4513"/>
                  </a:cubicBezTo>
                  <a:lnTo>
                    <a:pt x="644" y="4513"/>
                  </a:lnTo>
                  <a:lnTo>
                    <a:pt x="644" y="4465"/>
                  </a:lnTo>
                  <a:cubicBezTo>
                    <a:pt x="644" y="4346"/>
                    <a:pt x="644" y="4251"/>
                    <a:pt x="656" y="4144"/>
                  </a:cubicBezTo>
                  <a:cubicBezTo>
                    <a:pt x="679" y="3846"/>
                    <a:pt x="810" y="3561"/>
                    <a:pt x="1001" y="3358"/>
                  </a:cubicBezTo>
                  <a:cubicBezTo>
                    <a:pt x="1215" y="3144"/>
                    <a:pt x="1477" y="3025"/>
                    <a:pt x="1763" y="3025"/>
                  </a:cubicBezTo>
                  <a:close/>
                  <a:moveTo>
                    <a:pt x="10657" y="3025"/>
                  </a:moveTo>
                  <a:lnTo>
                    <a:pt x="10657" y="3727"/>
                  </a:lnTo>
                  <a:cubicBezTo>
                    <a:pt x="10657" y="3846"/>
                    <a:pt x="10633" y="3953"/>
                    <a:pt x="10585" y="4049"/>
                  </a:cubicBezTo>
                  <a:lnTo>
                    <a:pt x="10502" y="4251"/>
                  </a:lnTo>
                  <a:cubicBezTo>
                    <a:pt x="10478" y="4275"/>
                    <a:pt x="10478" y="4287"/>
                    <a:pt x="10478" y="4323"/>
                  </a:cubicBezTo>
                  <a:lnTo>
                    <a:pt x="10478" y="4680"/>
                  </a:lnTo>
                  <a:cubicBezTo>
                    <a:pt x="10478" y="4930"/>
                    <a:pt x="10383" y="5168"/>
                    <a:pt x="10204" y="5346"/>
                  </a:cubicBezTo>
                  <a:cubicBezTo>
                    <a:pt x="10044" y="5507"/>
                    <a:pt x="9835" y="5600"/>
                    <a:pt x="9605" y="5600"/>
                  </a:cubicBezTo>
                  <a:cubicBezTo>
                    <a:pt x="9579" y="5600"/>
                    <a:pt x="9552" y="5599"/>
                    <a:pt x="9526" y="5596"/>
                  </a:cubicBezTo>
                  <a:cubicBezTo>
                    <a:pt x="9038" y="5585"/>
                    <a:pt x="8633" y="5156"/>
                    <a:pt x="8633" y="4632"/>
                  </a:cubicBezTo>
                  <a:lnTo>
                    <a:pt x="8633" y="4323"/>
                  </a:lnTo>
                  <a:cubicBezTo>
                    <a:pt x="8633" y="4287"/>
                    <a:pt x="8633" y="4263"/>
                    <a:pt x="8621" y="4251"/>
                  </a:cubicBezTo>
                  <a:lnTo>
                    <a:pt x="8514" y="4037"/>
                  </a:lnTo>
                  <a:cubicBezTo>
                    <a:pt x="8466" y="3965"/>
                    <a:pt x="8454" y="3870"/>
                    <a:pt x="8454" y="3787"/>
                  </a:cubicBezTo>
                  <a:lnTo>
                    <a:pt x="8454" y="3775"/>
                  </a:lnTo>
                  <a:cubicBezTo>
                    <a:pt x="8454" y="3370"/>
                    <a:pt x="8788" y="3025"/>
                    <a:pt x="9204" y="3025"/>
                  </a:cubicBezTo>
                  <a:close/>
                  <a:moveTo>
                    <a:pt x="584" y="5180"/>
                  </a:moveTo>
                  <a:cubicBezTo>
                    <a:pt x="679" y="5406"/>
                    <a:pt x="834" y="5596"/>
                    <a:pt x="1037" y="5739"/>
                  </a:cubicBezTo>
                  <a:lnTo>
                    <a:pt x="1037" y="5925"/>
                  </a:lnTo>
                  <a:lnTo>
                    <a:pt x="1037" y="5925"/>
                  </a:lnTo>
                  <a:cubicBezTo>
                    <a:pt x="723" y="5807"/>
                    <a:pt x="571" y="5655"/>
                    <a:pt x="501" y="5585"/>
                  </a:cubicBezTo>
                  <a:cubicBezTo>
                    <a:pt x="537" y="5466"/>
                    <a:pt x="572" y="5335"/>
                    <a:pt x="584" y="5180"/>
                  </a:cubicBezTo>
                  <a:close/>
                  <a:moveTo>
                    <a:pt x="2918" y="5168"/>
                  </a:moveTo>
                  <a:cubicBezTo>
                    <a:pt x="2942" y="5323"/>
                    <a:pt x="2965" y="5454"/>
                    <a:pt x="3013" y="5573"/>
                  </a:cubicBezTo>
                  <a:cubicBezTo>
                    <a:pt x="2953" y="5656"/>
                    <a:pt x="2787" y="5811"/>
                    <a:pt x="2477" y="5930"/>
                  </a:cubicBezTo>
                  <a:lnTo>
                    <a:pt x="2477" y="5716"/>
                  </a:lnTo>
                  <a:cubicBezTo>
                    <a:pt x="2668" y="5585"/>
                    <a:pt x="2834" y="5394"/>
                    <a:pt x="2918" y="5168"/>
                  </a:cubicBezTo>
                  <a:close/>
                  <a:moveTo>
                    <a:pt x="6668" y="4989"/>
                  </a:moveTo>
                  <a:lnTo>
                    <a:pt x="6668" y="5299"/>
                  </a:lnTo>
                  <a:lnTo>
                    <a:pt x="5751" y="5930"/>
                  </a:lnTo>
                  <a:lnTo>
                    <a:pt x="4823" y="5299"/>
                  </a:lnTo>
                  <a:lnTo>
                    <a:pt x="4823" y="4989"/>
                  </a:lnTo>
                  <a:cubicBezTo>
                    <a:pt x="5061" y="5120"/>
                    <a:pt x="5335" y="5204"/>
                    <a:pt x="5620" y="5215"/>
                  </a:cubicBezTo>
                  <a:lnTo>
                    <a:pt x="5751" y="5215"/>
                  </a:lnTo>
                  <a:cubicBezTo>
                    <a:pt x="6073" y="5215"/>
                    <a:pt x="6394" y="5144"/>
                    <a:pt x="6668" y="4989"/>
                  </a:cubicBezTo>
                  <a:close/>
                  <a:moveTo>
                    <a:pt x="9942" y="5882"/>
                  </a:moveTo>
                  <a:lnTo>
                    <a:pt x="9942" y="5954"/>
                  </a:lnTo>
                  <a:cubicBezTo>
                    <a:pt x="9942" y="5989"/>
                    <a:pt x="9942" y="6025"/>
                    <a:pt x="9966" y="6061"/>
                  </a:cubicBezTo>
                  <a:lnTo>
                    <a:pt x="9561" y="6454"/>
                  </a:lnTo>
                  <a:lnTo>
                    <a:pt x="9169" y="6061"/>
                  </a:lnTo>
                  <a:cubicBezTo>
                    <a:pt x="9169" y="6025"/>
                    <a:pt x="9192" y="6001"/>
                    <a:pt x="9192" y="5954"/>
                  </a:cubicBezTo>
                  <a:lnTo>
                    <a:pt x="9192" y="5882"/>
                  </a:lnTo>
                  <a:cubicBezTo>
                    <a:pt x="9288" y="5918"/>
                    <a:pt x="9407" y="5942"/>
                    <a:pt x="9526" y="5942"/>
                  </a:cubicBezTo>
                  <a:lnTo>
                    <a:pt x="9573" y="5942"/>
                  </a:lnTo>
                  <a:cubicBezTo>
                    <a:pt x="9704" y="5942"/>
                    <a:pt x="9823" y="5930"/>
                    <a:pt x="9942" y="5882"/>
                  </a:cubicBezTo>
                  <a:close/>
                  <a:moveTo>
                    <a:pt x="2120" y="5882"/>
                  </a:moveTo>
                  <a:lnTo>
                    <a:pt x="2120" y="6061"/>
                  </a:lnTo>
                  <a:cubicBezTo>
                    <a:pt x="2120" y="6120"/>
                    <a:pt x="2132" y="6180"/>
                    <a:pt x="2168" y="6228"/>
                  </a:cubicBezTo>
                  <a:lnTo>
                    <a:pt x="2013" y="6394"/>
                  </a:lnTo>
                  <a:cubicBezTo>
                    <a:pt x="1941" y="6460"/>
                    <a:pt x="1849" y="6492"/>
                    <a:pt x="1755" y="6492"/>
                  </a:cubicBezTo>
                  <a:cubicBezTo>
                    <a:pt x="1662" y="6492"/>
                    <a:pt x="1566" y="6460"/>
                    <a:pt x="1489" y="6394"/>
                  </a:cubicBezTo>
                  <a:lnTo>
                    <a:pt x="1322" y="6239"/>
                  </a:lnTo>
                  <a:cubicBezTo>
                    <a:pt x="1358" y="6192"/>
                    <a:pt x="1370" y="6132"/>
                    <a:pt x="1370" y="6073"/>
                  </a:cubicBezTo>
                  <a:lnTo>
                    <a:pt x="1370" y="5882"/>
                  </a:lnTo>
                  <a:cubicBezTo>
                    <a:pt x="1489" y="5918"/>
                    <a:pt x="1608" y="5942"/>
                    <a:pt x="1751" y="5942"/>
                  </a:cubicBezTo>
                  <a:cubicBezTo>
                    <a:pt x="1882" y="5942"/>
                    <a:pt x="2001" y="5930"/>
                    <a:pt x="2120" y="5882"/>
                  </a:cubicBezTo>
                  <a:close/>
                  <a:moveTo>
                    <a:pt x="4692" y="5620"/>
                  </a:moveTo>
                  <a:lnTo>
                    <a:pt x="5490" y="6168"/>
                  </a:lnTo>
                  <a:lnTo>
                    <a:pt x="5061" y="6585"/>
                  </a:lnTo>
                  <a:lnTo>
                    <a:pt x="5049" y="6585"/>
                  </a:lnTo>
                  <a:lnTo>
                    <a:pt x="4525" y="5799"/>
                  </a:lnTo>
                  <a:lnTo>
                    <a:pt x="4692" y="5620"/>
                  </a:lnTo>
                  <a:close/>
                  <a:moveTo>
                    <a:pt x="6823" y="5596"/>
                  </a:moveTo>
                  <a:lnTo>
                    <a:pt x="6978" y="5775"/>
                  </a:lnTo>
                  <a:lnTo>
                    <a:pt x="6466" y="6585"/>
                  </a:lnTo>
                  <a:lnTo>
                    <a:pt x="6442" y="6585"/>
                  </a:lnTo>
                  <a:lnTo>
                    <a:pt x="6013" y="6156"/>
                  </a:lnTo>
                  <a:lnTo>
                    <a:pt x="6823" y="5596"/>
                  </a:lnTo>
                  <a:close/>
                  <a:moveTo>
                    <a:pt x="5251" y="1"/>
                  </a:moveTo>
                  <a:cubicBezTo>
                    <a:pt x="4358" y="1"/>
                    <a:pt x="3632" y="739"/>
                    <a:pt x="3632" y="1632"/>
                  </a:cubicBezTo>
                  <a:lnTo>
                    <a:pt x="3632" y="1989"/>
                  </a:lnTo>
                  <a:cubicBezTo>
                    <a:pt x="3632" y="2263"/>
                    <a:pt x="3692" y="2548"/>
                    <a:pt x="3811" y="2799"/>
                  </a:cubicBezTo>
                  <a:lnTo>
                    <a:pt x="3811" y="3191"/>
                  </a:lnTo>
                  <a:cubicBezTo>
                    <a:pt x="3811" y="3834"/>
                    <a:pt x="4096" y="4394"/>
                    <a:pt x="4537" y="4763"/>
                  </a:cubicBezTo>
                  <a:lnTo>
                    <a:pt x="4537" y="5335"/>
                  </a:lnTo>
                  <a:lnTo>
                    <a:pt x="4227" y="5656"/>
                  </a:lnTo>
                  <a:cubicBezTo>
                    <a:pt x="4204" y="5692"/>
                    <a:pt x="4180" y="5751"/>
                    <a:pt x="4180" y="5799"/>
                  </a:cubicBezTo>
                  <a:lnTo>
                    <a:pt x="3144" y="6168"/>
                  </a:lnTo>
                  <a:cubicBezTo>
                    <a:pt x="3073" y="6192"/>
                    <a:pt x="2989" y="6228"/>
                    <a:pt x="2930" y="6275"/>
                  </a:cubicBezTo>
                  <a:lnTo>
                    <a:pt x="2775" y="6180"/>
                  </a:lnTo>
                  <a:cubicBezTo>
                    <a:pt x="3263" y="5977"/>
                    <a:pt x="3406" y="5680"/>
                    <a:pt x="3430" y="5656"/>
                  </a:cubicBezTo>
                  <a:cubicBezTo>
                    <a:pt x="3454" y="5620"/>
                    <a:pt x="3454" y="5561"/>
                    <a:pt x="3430" y="5513"/>
                  </a:cubicBezTo>
                  <a:cubicBezTo>
                    <a:pt x="3311" y="5275"/>
                    <a:pt x="3287" y="4811"/>
                    <a:pt x="3275" y="4453"/>
                  </a:cubicBezTo>
                  <a:cubicBezTo>
                    <a:pt x="3275" y="4334"/>
                    <a:pt x="3263" y="4215"/>
                    <a:pt x="3263" y="4132"/>
                  </a:cubicBezTo>
                  <a:cubicBezTo>
                    <a:pt x="3204" y="3310"/>
                    <a:pt x="2596" y="2691"/>
                    <a:pt x="1822" y="2691"/>
                  </a:cubicBezTo>
                  <a:cubicBezTo>
                    <a:pt x="1060" y="2691"/>
                    <a:pt x="429" y="3310"/>
                    <a:pt x="370" y="4132"/>
                  </a:cubicBezTo>
                  <a:cubicBezTo>
                    <a:pt x="370" y="4227"/>
                    <a:pt x="358" y="4334"/>
                    <a:pt x="358" y="4453"/>
                  </a:cubicBezTo>
                  <a:cubicBezTo>
                    <a:pt x="346" y="4811"/>
                    <a:pt x="334" y="5263"/>
                    <a:pt x="215" y="5513"/>
                  </a:cubicBezTo>
                  <a:cubicBezTo>
                    <a:pt x="179" y="5561"/>
                    <a:pt x="179" y="5620"/>
                    <a:pt x="215" y="5656"/>
                  </a:cubicBezTo>
                  <a:cubicBezTo>
                    <a:pt x="215" y="5680"/>
                    <a:pt x="370" y="5977"/>
                    <a:pt x="870" y="6180"/>
                  </a:cubicBezTo>
                  <a:lnTo>
                    <a:pt x="406" y="6406"/>
                  </a:lnTo>
                  <a:cubicBezTo>
                    <a:pt x="167" y="6525"/>
                    <a:pt x="1" y="6775"/>
                    <a:pt x="1" y="7049"/>
                  </a:cubicBezTo>
                  <a:lnTo>
                    <a:pt x="1" y="8299"/>
                  </a:lnTo>
                  <a:cubicBezTo>
                    <a:pt x="1" y="8383"/>
                    <a:pt x="72" y="8454"/>
                    <a:pt x="167" y="8454"/>
                  </a:cubicBezTo>
                  <a:cubicBezTo>
                    <a:pt x="251" y="8454"/>
                    <a:pt x="334" y="8383"/>
                    <a:pt x="334" y="8299"/>
                  </a:cubicBezTo>
                  <a:lnTo>
                    <a:pt x="334" y="7049"/>
                  </a:lnTo>
                  <a:cubicBezTo>
                    <a:pt x="334" y="6894"/>
                    <a:pt x="406" y="6775"/>
                    <a:pt x="537" y="6704"/>
                  </a:cubicBezTo>
                  <a:lnTo>
                    <a:pt x="1108" y="6418"/>
                  </a:lnTo>
                  <a:lnTo>
                    <a:pt x="1299" y="6609"/>
                  </a:lnTo>
                  <a:cubicBezTo>
                    <a:pt x="1429" y="6751"/>
                    <a:pt x="1608" y="6811"/>
                    <a:pt x="1787" y="6811"/>
                  </a:cubicBezTo>
                  <a:cubicBezTo>
                    <a:pt x="1965" y="6811"/>
                    <a:pt x="2144" y="6751"/>
                    <a:pt x="2275" y="6609"/>
                  </a:cubicBezTo>
                  <a:lnTo>
                    <a:pt x="2477" y="6418"/>
                  </a:lnTo>
                  <a:lnTo>
                    <a:pt x="2656" y="6513"/>
                  </a:lnTo>
                  <a:cubicBezTo>
                    <a:pt x="2561" y="6644"/>
                    <a:pt x="2513" y="6811"/>
                    <a:pt x="2513" y="6990"/>
                  </a:cubicBezTo>
                  <a:lnTo>
                    <a:pt x="2513" y="8299"/>
                  </a:lnTo>
                  <a:cubicBezTo>
                    <a:pt x="2513" y="8383"/>
                    <a:pt x="2596" y="8454"/>
                    <a:pt x="2680" y="8454"/>
                  </a:cubicBezTo>
                  <a:cubicBezTo>
                    <a:pt x="2775" y="8454"/>
                    <a:pt x="2846" y="8383"/>
                    <a:pt x="2846" y="8299"/>
                  </a:cubicBezTo>
                  <a:lnTo>
                    <a:pt x="2846" y="6990"/>
                  </a:lnTo>
                  <a:cubicBezTo>
                    <a:pt x="2846" y="6751"/>
                    <a:pt x="2989" y="6537"/>
                    <a:pt x="3215" y="6466"/>
                  </a:cubicBezTo>
                  <a:lnTo>
                    <a:pt x="4323" y="6061"/>
                  </a:lnTo>
                  <a:lnTo>
                    <a:pt x="4775" y="6751"/>
                  </a:lnTo>
                  <a:cubicBezTo>
                    <a:pt x="4835" y="6835"/>
                    <a:pt x="4930" y="6894"/>
                    <a:pt x="5037" y="6894"/>
                  </a:cubicBezTo>
                  <a:lnTo>
                    <a:pt x="5061" y="6894"/>
                  </a:lnTo>
                  <a:cubicBezTo>
                    <a:pt x="5156" y="6894"/>
                    <a:pt x="5239" y="6870"/>
                    <a:pt x="5311" y="6787"/>
                  </a:cubicBezTo>
                  <a:lnTo>
                    <a:pt x="5597" y="6513"/>
                  </a:lnTo>
                  <a:lnTo>
                    <a:pt x="5597" y="8275"/>
                  </a:lnTo>
                  <a:cubicBezTo>
                    <a:pt x="5597" y="8371"/>
                    <a:pt x="5668" y="8442"/>
                    <a:pt x="5763" y="8442"/>
                  </a:cubicBezTo>
                  <a:cubicBezTo>
                    <a:pt x="5847" y="8442"/>
                    <a:pt x="5930" y="8371"/>
                    <a:pt x="5930" y="8275"/>
                  </a:cubicBezTo>
                  <a:lnTo>
                    <a:pt x="5930" y="6513"/>
                  </a:lnTo>
                  <a:lnTo>
                    <a:pt x="6204" y="6787"/>
                  </a:lnTo>
                  <a:cubicBezTo>
                    <a:pt x="6263" y="6847"/>
                    <a:pt x="6359" y="6894"/>
                    <a:pt x="6466" y="6894"/>
                  </a:cubicBezTo>
                  <a:lnTo>
                    <a:pt x="6490" y="6894"/>
                  </a:lnTo>
                  <a:cubicBezTo>
                    <a:pt x="6597" y="6882"/>
                    <a:pt x="6680" y="6835"/>
                    <a:pt x="6740" y="6751"/>
                  </a:cubicBezTo>
                  <a:lnTo>
                    <a:pt x="7204" y="6061"/>
                  </a:lnTo>
                  <a:lnTo>
                    <a:pt x="8311" y="6466"/>
                  </a:lnTo>
                  <a:cubicBezTo>
                    <a:pt x="8526" y="6537"/>
                    <a:pt x="8680" y="6751"/>
                    <a:pt x="8680" y="6990"/>
                  </a:cubicBezTo>
                  <a:lnTo>
                    <a:pt x="8680" y="8299"/>
                  </a:lnTo>
                  <a:cubicBezTo>
                    <a:pt x="8680" y="8383"/>
                    <a:pt x="8752" y="8454"/>
                    <a:pt x="8847" y="8454"/>
                  </a:cubicBezTo>
                  <a:cubicBezTo>
                    <a:pt x="8930" y="8454"/>
                    <a:pt x="9002" y="8383"/>
                    <a:pt x="9002" y="8299"/>
                  </a:cubicBezTo>
                  <a:lnTo>
                    <a:pt x="9002" y="6990"/>
                  </a:lnTo>
                  <a:cubicBezTo>
                    <a:pt x="9002" y="6751"/>
                    <a:pt x="8919" y="6525"/>
                    <a:pt x="8752" y="6358"/>
                  </a:cubicBezTo>
                  <a:lnTo>
                    <a:pt x="8799" y="6347"/>
                  </a:lnTo>
                  <a:cubicBezTo>
                    <a:pt x="8847" y="6335"/>
                    <a:pt x="8907" y="6311"/>
                    <a:pt x="8966" y="6287"/>
                  </a:cubicBezTo>
                  <a:lnTo>
                    <a:pt x="9395" y="6716"/>
                  </a:lnTo>
                  <a:lnTo>
                    <a:pt x="9395" y="8275"/>
                  </a:lnTo>
                  <a:cubicBezTo>
                    <a:pt x="9395" y="8371"/>
                    <a:pt x="9466" y="8442"/>
                    <a:pt x="9561" y="8442"/>
                  </a:cubicBezTo>
                  <a:cubicBezTo>
                    <a:pt x="9645" y="8442"/>
                    <a:pt x="9728" y="8371"/>
                    <a:pt x="9728" y="8275"/>
                  </a:cubicBezTo>
                  <a:lnTo>
                    <a:pt x="9728" y="6716"/>
                  </a:lnTo>
                  <a:lnTo>
                    <a:pt x="10157" y="6287"/>
                  </a:lnTo>
                  <a:cubicBezTo>
                    <a:pt x="10181" y="6299"/>
                    <a:pt x="10204" y="6299"/>
                    <a:pt x="10228" y="6311"/>
                  </a:cubicBezTo>
                  <a:lnTo>
                    <a:pt x="10931" y="6513"/>
                  </a:lnTo>
                  <a:cubicBezTo>
                    <a:pt x="11097" y="6549"/>
                    <a:pt x="11193" y="6704"/>
                    <a:pt x="11193" y="6870"/>
                  </a:cubicBezTo>
                  <a:lnTo>
                    <a:pt x="11193" y="8263"/>
                  </a:lnTo>
                  <a:cubicBezTo>
                    <a:pt x="11193" y="8359"/>
                    <a:pt x="11276" y="8430"/>
                    <a:pt x="11359" y="8430"/>
                  </a:cubicBezTo>
                  <a:cubicBezTo>
                    <a:pt x="11455" y="8430"/>
                    <a:pt x="11526" y="8359"/>
                    <a:pt x="11526" y="8263"/>
                  </a:cubicBezTo>
                  <a:lnTo>
                    <a:pt x="11526" y="6870"/>
                  </a:lnTo>
                  <a:cubicBezTo>
                    <a:pt x="11538" y="6597"/>
                    <a:pt x="11335" y="6311"/>
                    <a:pt x="11014" y="6228"/>
                  </a:cubicBezTo>
                  <a:lnTo>
                    <a:pt x="10323" y="6037"/>
                  </a:lnTo>
                  <a:cubicBezTo>
                    <a:pt x="10288" y="6013"/>
                    <a:pt x="10276" y="6001"/>
                    <a:pt x="10276" y="5954"/>
                  </a:cubicBezTo>
                  <a:lnTo>
                    <a:pt x="10276" y="5716"/>
                  </a:lnTo>
                  <a:cubicBezTo>
                    <a:pt x="10335" y="5680"/>
                    <a:pt x="10383" y="5632"/>
                    <a:pt x="10443" y="5585"/>
                  </a:cubicBezTo>
                  <a:cubicBezTo>
                    <a:pt x="10693" y="5346"/>
                    <a:pt x="10824" y="5025"/>
                    <a:pt x="10824" y="4680"/>
                  </a:cubicBezTo>
                  <a:lnTo>
                    <a:pt x="10824" y="4346"/>
                  </a:lnTo>
                  <a:lnTo>
                    <a:pt x="10895" y="4215"/>
                  </a:lnTo>
                  <a:cubicBezTo>
                    <a:pt x="10978" y="4072"/>
                    <a:pt x="11014" y="3906"/>
                    <a:pt x="11014" y="3739"/>
                  </a:cubicBezTo>
                  <a:lnTo>
                    <a:pt x="11014" y="2858"/>
                  </a:lnTo>
                  <a:cubicBezTo>
                    <a:pt x="11014" y="2775"/>
                    <a:pt x="10943" y="2691"/>
                    <a:pt x="10859" y="2691"/>
                  </a:cubicBezTo>
                  <a:lnTo>
                    <a:pt x="9216" y="2691"/>
                  </a:lnTo>
                  <a:cubicBezTo>
                    <a:pt x="8621" y="2691"/>
                    <a:pt x="8145" y="3180"/>
                    <a:pt x="8145" y="3775"/>
                  </a:cubicBezTo>
                  <a:lnTo>
                    <a:pt x="8145" y="3787"/>
                  </a:lnTo>
                  <a:cubicBezTo>
                    <a:pt x="8145" y="3918"/>
                    <a:pt x="8180" y="4072"/>
                    <a:pt x="8240" y="4192"/>
                  </a:cubicBezTo>
                  <a:lnTo>
                    <a:pt x="8323" y="4370"/>
                  </a:lnTo>
                  <a:lnTo>
                    <a:pt x="8323" y="4644"/>
                  </a:lnTo>
                  <a:cubicBezTo>
                    <a:pt x="8323" y="5096"/>
                    <a:pt x="8549" y="5477"/>
                    <a:pt x="8871" y="5716"/>
                  </a:cubicBezTo>
                  <a:lnTo>
                    <a:pt x="8871" y="5954"/>
                  </a:lnTo>
                  <a:cubicBezTo>
                    <a:pt x="8871" y="6001"/>
                    <a:pt x="8871" y="6013"/>
                    <a:pt x="8740" y="6049"/>
                  </a:cubicBezTo>
                  <a:lnTo>
                    <a:pt x="8395" y="6156"/>
                  </a:lnTo>
                  <a:lnTo>
                    <a:pt x="7418" y="5799"/>
                  </a:lnTo>
                  <a:cubicBezTo>
                    <a:pt x="7418" y="5751"/>
                    <a:pt x="7406" y="5704"/>
                    <a:pt x="7371" y="5656"/>
                  </a:cubicBezTo>
                  <a:lnTo>
                    <a:pt x="7061" y="5335"/>
                  </a:lnTo>
                  <a:lnTo>
                    <a:pt x="7061" y="4787"/>
                  </a:lnTo>
                  <a:cubicBezTo>
                    <a:pt x="7085" y="4751"/>
                    <a:pt x="7121" y="4727"/>
                    <a:pt x="7168" y="4692"/>
                  </a:cubicBezTo>
                  <a:cubicBezTo>
                    <a:pt x="7561" y="4323"/>
                    <a:pt x="7787" y="3787"/>
                    <a:pt x="7787" y="3251"/>
                  </a:cubicBezTo>
                  <a:lnTo>
                    <a:pt x="7787" y="2799"/>
                  </a:lnTo>
                  <a:cubicBezTo>
                    <a:pt x="7906" y="2537"/>
                    <a:pt x="7966" y="2263"/>
                    <a:pt x="7966" y="1989"/>
                  </a:cubicBezTo>
                  <a:lnTo>
                    <a:pt x="7966" y="167"/>
                  </a:lnTo>
                  <a:cubicBezTo>
                    <a:pt x="7966" y="84"/>
                    <a:pt x="7895" y="1"/>
                    <a:pt x="7799" y="1"/>
                  </a:cubicBezTo>
                  <a:close/>
                </a:path>
              </a:pathLst>
            </a:custGeom>
            <a:solidFill>
              <a:srgbClr val="657E93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38"/>
            <p:cNvSpPr/>
            <p:nvPr/>
          </p:nvSpPr>
          <p:spPr>
            <a:xfrm>
              <a:off x="1639960" y="3622549"/>
              <a:ext cx="10631" cy="45135"/>
            </a:xfrm>
            <a:custGeom>
              <a:rect b="b" l="l" r="r" t="t"/>
              <a:pathLst>
                <a:path extrusionOk="0" h="1418" w="334">
                  <a:moveTo>
                    <a:pt x="167" y="1"/>
                  </a:moveTo>
                  <a:cubicBezTo>
                    <a:pt x="84" y="1"/>
                    <a:pt x="0" y="72"/>
                    <a:pt x="0" y="168"/>
                  </a:cubicBezTo>
                  <a:lnTo>
                    <a:pt x="0" y="1251"/>
                  </a:lnTo>
                  <a:cubicBezTo>
                    <a:pt x="0" y="1334"/>
                    <a:pt x="84" y="1418"/>
                    <a:pt x="167" y="1418"/>
                  </a:cubicBezTo>
                  <a:cubicBezTo>
                    <a:pt x="262" y="1418"/>
                    <a:pt x="334" y="1334"/>
                    <a:pt x="334" y="1251"/>
                  </a:cubicBezTo>
                  <a:lnTo>
                    <a:pt x="334" y="168"/>
                  </a:lnTo>
                  <a:cubicBezTo>
                    <a:pt x="334" y="72"/>
                    <a:pt x="262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38"/>
            <p:cNvSpPr/>
            <p:nvPr/>
          </p:nvSpPr>
          <p:spPr>
            <a:xfrm>
              <a:off x="1444014" y="3446466"/>
              <a:ext cx="91734" cy="30589"/>
            </a:xfrm>
            <a:custGeom>
              <a:rect b="b" l="l" r="r" t="t"/>
              <a:pathLst>
                <a:path extrusionOk="0" h="961" w="2882">
                  <a:moveTo>
                    <a:pt x="1169" y="1"/>
                  </a:moveTo>
                  <a:cubicBezTo>
                    <a:pt x="820" y="1"/>
                    <a:pt x="503" y="37"/>
                    <a:pt x="298" y="68"/>
                  </a:cubicBezTo>
                  <a:cubicBezTo>
                    <a:pt x="120" y="104"/>
                    <a:pt x="1" y="247"/>
                    <a:pt x="1" y="413"/>
                  </a:cubicBezTo>
                  <a:lnTo>
                    <a:pt x="1" y="794"/>
                  </a:lnTo>
                  <a:cubicBezTo>
                    <a:pt x="1" y="890"/>
                    <a:pt x="72" y="961"/>
                    <a:pt x="167" y="961"/>
                  </a:cubicBezTo>
                  <a:cubicBezTo>
                    <a:pt x="251" y="961"/>
                    <a:pt x="322" y="890"/>
                    <a:pt x="322" y="794"/>
                  </a:cubicBezTo>
                  <a:lnTo>
                    <a:pt x="322" y="413"/>
                  </a:lnTo>
                  <a:cubicBezTo>
                    <a:pt x="322" y="413"/>
                    <a:pt x="322" y="401"/>
                    <a:pt x="346" y="401"/>
                  </a:cubicBezTo>
                  <a:cubicBezTo>
                    <a:pt x="514" y="373"/>
                    <a:pt x="820" y="331"/>
                    <a:pt x="1157" y="331"/>
                  </a:cubicBezTo>
                  <a:cubicBezTo>
                    <a:pt x="1250" y="331"/>
                    <a:pt x="1346" y="334"/>
                    <a:pt x="1441" y="342"/>
                  </a:cubicBezTo>
                  <a:cubicBezTo>
                    <a:pt x="1977" y="366"/>
                    <a:pt x="2346" y="497"/>
                    <a:pt x="2584" y="735"/>
                  </a:cubicBezTo>
                  <a:cubicBezTo>
                    <a:pt x="2614" y="765"/>
                    <a:pt x="2659" y="779"/>
                    <a:pt x="2703" y="779"/>
                  </a:cubicBezTo>
                  <a:cubicBezTo>
                    <a:pt x="2748" y="779"/>
                    <a:pt x="2793" y="765"/>
                    <a:pt x="2822" y="735"/>
                  </a:cubicBezTo>
                  <a:cubicBezTo>
                    <a:pt x="2882" y="675"/>
                    <a:pt x="2882" y="556"/>
                    <a:pt x="2822" y="497"/>
                  </a:cubicBezTo>
                  <a:cubicBezTo>
                    <a:pt x="2428" y="102"/>
                    <a:pt x="1753" y="1"/>
                    <a:pt x="1169" y="1"/>
                  </a:cubicBezTo>
                  <a:close/>
                </a:path>
              </a:pathLst>
            </a:custGeom>
            <a:solidFill>
              <a:srgbClr val="657E93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38"/>
            <p:cNvSpPr/>
            <p:nvPr/>
          </p:nvSpPr>
          <p:spPr>
            <a:xfrm>
              <a:off x="1420524" y="3633944"/>
              <a:ext cx="11013" cy="33740"/>
            </a:xfrm>
            <a:custGeom>
              <a:rect b="b" l="l" r="r" t="t"/>
              <a:pathLst>
                <a:path extrusionOk="0" h="1060" w="346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lnTo>
                    <a:pt x="1" y="893"/>
                  </a:lnTo>
                  <a:cubicBezTo>
                    <a:pt x="1" y="976"/>
                    <a:pt x="84" y="1060"/>
                    <a:pt x="167" y="1060"/>
                  </a:cubicBezTo>
                  <a:cubicBezTo>
                    <a:pt x="262" y="1060"/>
                    <a:pt x="334" y="976"/>
                    <a:pt x="334" y="893"/>
                  </a:cubicBezTo>
                  <a:lnTo>
                    <a:pt x="334" y="167"/>
                  </a:lnTo>
                  <a:cubicBezTo>
                    <a:pt x="346" y="72"/>
                    <a:pt x="262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38"/>
            <p:cNvSpPr/>
            <p:nvPr/>
          </p:nvSpPr>
          <p:spPr>
            <a:xfrm>
              <a:off x="1547494" y="3633944"/>
              <a:ext cx="11013" cy="33740"/>
            </a:xfrm>
            <a:custGeom>
              <a:rect b="b" l="l" r="r" t="t"/>
              <a:pathLst>
                <a:path extrusionOk="0" h="1060" w="346">
                  <a:moveTo>
                    <a:pt x="167" y="0"/>
                  </a:moveTo>
                  <a:cubicBezTo>
                    <a:pt x="83" y="0"/>
                    <a:pt x="0" y="72"/>
                    <a:pt x="0" y="167"/>
                  </a:cubicBezTo>
                  <a:lnTo>
                    <a:pt x="0" y="893"/>
                  </a:lnTo>
                  <a:cubicBezTo>
                    <a:pt x="0" y="976"/>
                    <a:pt x="83" y="1060"/>
                    <a:pt x="167" y="1060"/>
                  </a:cubicBezTo>
                  <a:cubicBezTo>
                    <a:pt x="262" y="1060"/>
                    <a:pt x="333" y="976"/>
                    <a:pt x="333" y="893"/>
                  </a:cubicBezTo>
                  <a:lnTo>
                    <a:pt x="333" y="167"/>
                  </a:lnTo>
                  <a:cubicBezTo>
                    <a:pt x="345" y="72"/>
                    <a:pt x="274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8" name="Google Shape;578;p38"/>
          <p:cNvSpPr txBox="1"/>
          <p:nvPr/>
        </p:nvSpPr>
        <p:spPr>
          <a:xfrm>
            <a:off x="4214675" y="2313625"/>
            <a:ext cx="3179700" cy="15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600">
                <a:solidFill>
                  <a:schemeClr val="dk2"/>
                </a:solidFill>
                <a:latin typeface="Lexend Deca"/>
                <a:ea typeface="Lexend Deca"/>
                <a:cs typeface="Lexend Deca"/>
                <a:sym typeface="Lexend Deca"/>
              </a:rPr>
              <a:t>One-hot</a:t>
            </a:r>
            <a:r>
              <a:rPr b="1" i="1" lang="en" sz="2600">
                <a:solidFill>
                  <a:schemeClr val="dk2"/>
                </a:solidFill>
                <a:latin typeface="Lexend Deca"/>
                <a:ea typeface="Lexend Deca"/>
                <a:cs typeface="Lexend Deca"/>
                <a:sym typeface="Lexend Deca"/>
              </a:rPr>
              <a:t>, </a:t>
            </a:r>
            <a:endParaRPr b="1" i="1" sz="2600">
              <a:solidFill>
                <a:schemeClr val="dk2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900">
              <a:solidFill>
                <a:schemeClr val="dk2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600">
                <a:solidFill>
                  <a:schemeClr val="dk2"/>
                </a:solidFill>
                <a:latin typeface="Lexend Deca"/>
                <a:ea typeface="Lexend Deca"/>
                <a:cs typeface="Lexend Deca"/>
                <a:sym typeface="Lexend Deca"/>
              </a:rPr>
              <a:t>de tez negra </a:t>
            </a:r>
            <a:endParaRPr b="1" i="1" sz="2600">
              <a:solidFill>
                <a:schemeClr val="dk2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600">
                <a:solidFill>
                  <a:schemeClr val="dk2"/>
                </a:solidFill>
                <a:latin typeface="Lexend Deca"/>
                <a:ea typeface="Lexend Deca"/>
                <a:cs typeface="Lexend Deca"/>
                <a:sym typeface="Lexend Deca"/>
              </a:rPr>
              <a:t>25-44 años</a:t>
            </a:r>
            <a:endParaRPr b="1" i="1" sz="2600">
              <a:solidFill>
                <a:schemeClr val="dk2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pic>
        <p:nvPicPr>
          <p:cNvPr id="579" name="Google Shape;57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700" y="1850600"/>
            <a:ext cx="8983401" cy="2530374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39"/>
          <p:cNvSpPr txBox="1"/>
          <p:nvPr>
            <p:ph type="title"/>
          </p:nvPr>
        </p:nvSpPr>
        <p:spPr>
          <a:xfrm>
            <a:off x="612650" y="497484"/>
            <a:ext cx="7918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700">
                <a:solidFill>
                  <a:schemeClr val="dk2"/>
                </a:solidFill>
              </a:rPr>
              <a:t>Feature Engineering</a:t>
            </a:r>
            <a:endParaRPr b="0" sz="2700">
              <a:solidFill>
                <a:schemeClr val="dk2"/>
              </a:solidFill>
            </a:endParaRPr>
          </a:p>
        </p:txBody>
      </p:sp>
      <p:pic>
        <p:nvPicPr>
          <p:cNvPr id="585" name="Google Shape;58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3225" y="1666227"/>
            <a:ext cx="3937450" cy="30204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86" name="Google Shape;586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2925" y="1666225"/>
            <a:ext cx="3728228" cy="3020401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40"/>
          <p:cNvSpPr txBox="1"/>
          <p:nvPr>
            <p:ph type="title"/>
          </p:nvPr>
        </p:nvSpPr>
        <p:spPr>
          <a:xfrm>
            <a:off x="1325450" y="2402650"/>
            <a:ext cx="3548700" cy="8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/>
              <a:t>EDA &amp; GIS</a:t>
            </a:r>
            <a:endParaRPr sz="4500"/>
          </a:p>
        </p:txBody>
      </p:sp>
      <p:sp>
        <p:nvSpPr>
          <p:cNvPr id="592" name="Google Shape;592;p40"/>
          <p:cNvSpPr txBox="1"/>
          <p:nvPr>
            <p:ph idx="2" type="title"/>
          </p:nvPr>
        </p:nvSpPr>
        <p:spPr>
          <a:xfrm flipH="1">
            <a:off x="1325450" y="912388"/>
            <a:ext cx="3247800" cy="107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593" name="Google Shape;593;p40"/>
          <p:cNvSpPr txBox="1"/>
          <p:nvPr>
            <p:ph idx="1" type="subTitle"/>
          </p:nvPr>
        </p:nvSpPr>
        <p:spPr>
          <a:xfrm>
            <a:off x="922627" y="3436300"/>
            <a:ext cx="4040700" cy="36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 de hipotesis</a:t>
            </a:r>
            <a:endParaRPr/>
          </a:p>
        </p:txBody>
      </p:sp>
      <p:grpSp>
        <p:nvGrpSpPr>
          <p:cNvPr id="594" name="Google Shape;594;p40"/>
          <p:cNvGrpSpPr/>
          <p:nvPr/>
        </p:nvGrpSpPr>
        <p:grpSpPr>
          <a:xfrm>
            <a:off x="1669150" y="2210488"/>
            <a:ext cx="2547675" cy="13"/>
            <a:chOff x="1421500" y="2210488"/>
            <a:chExt cx="2547675" cy="13"/>
          </a:xfrm>
        </p:grpSpPr>
        <p:cxnSp>
          <p:nvCxnSpPr>
            <p:cNvPr id="595" name="Google Shape;595;p40"/>
            <p:cNvCxnSpPr/>
            <p:nvPr/>
          </p:nvCxnSpPr>
          <p:spPr>
            <a:xfrm>
              <a:off x="1421500" y="2210500"/>
              <a:ext cx="1531500" cy="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96" name="Google Shape;596;p40"/>
            <p:cNvCxnSpPr/>
            <p:nvPr/>
          </p:nvCxnSpPr>
          <p:spPr>
            <a:xfrm>
              <a:off x="2950714" y="2210488"/>
              <a:ext cx="402600" cy="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dashDot"/>
              <a:round/>
              <a:headEnd len="med" w="med" type="none"/>
              <a:tailEnd len="med" w="med" type="none"/>
            </a:ln>
          </p:spPr>
        </p:cxnSp>
        <p:cxnSp>
          <p:nvCxnSpPr>
            <p:cNvPr id="597" name="Google Shape;597;p40"/>
            <p:cNvCxnSpPr/>
            <p:nvPr/>
          </p:nvCxnSpPr>
          <p:spPr>
            <a:xfrm>
              <a:off x="3351175" y="2210500"/>
              <a:ext cx="618000" cy="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2" name="Google Shape;602;p41"/>
          <p:cNvPicPr preferRelativeResize="0"/>
          <p:nvPr/>
        </p:nvPicPr>
        <p:blipFill rotWithShape="1">
          <a:blip r:embed="rId3">
            <a:alphaModFix amt="25000"/>
          </a:blip>
          <a:srcRect b="0" l="0" r="26879" t="0"/>
          <a:stretch/>
        </p:blipFill>
        <p:spPr>
          <a:xfrm>
            <a:off x="0" y="0"/>
            <a:ext cx="4306925" cy="4025100"/>
          </a:xfrm>
          <a:prstGeom prst="rect">
            <a:avLst/>
          </a:prstGeom>
          <a:noFill/>
          <a:ln>
            <a:noFill/>
          </a:ln>
        </p:spPr>
      </p:pic>
      <p:sp>
        <p:nvSpPr>
          <p:cNvPr id="603" name="Google Shape;603;p41"/>
          <p:cNvSpPr/>
          <p:nvPr/>
        </p:nvSpPr>
        <p:spPr>
          <a:xfrm>
            <a:off x="0" y="1357900"/>
            <a:ext cx="9144000" cy="699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4" name="Google Shape;604;p41"/>
          <p:cNvSpPr/>
          <p:nvPr/>
        </p:nvSpPr>
        <p:spPr>
          <a:xfrm>
            <a:off x="0" y="2123700"/>
            <a:ext cx="9144000" cy="30198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05" name="Google Shape;605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54600" y="839075"/>
            <a:ext cx="4927150" cy="4335301"/>
          </a:xfrm>
          <a:prstGeom prst="rect">
            <a:avLst/>
          </a:prstGeom>
          <a:noFill/>
          <a:ln>
            <a:noFill/>
          </a:ln>
        </p:spPr>
      </p:pic>
      <p:sp>
        <p:nvSpPr>
          <p:cNvPr id="606" name="Google Shape;606;p41"/>
          <p:cNvSpPr txBox="1"/>
          <p:nvPr/>
        </p:nvSpPr>
        <p:spPr>
          <a:xfrm>
            <a:off x="358190" y="668465"/>
            <a:ext cx="7717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según el Barrio</a:t>
            </a:r>
            <a:endParaRPr sz="1200">
              <a:solidFill>
                <a:schemeClr val="lt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cxnSp>
        <p:nvCxnSpPr>
          <p:cNvPr id="607" name="Google Shape;607;p41"/>
          <p:cNvCxnSpPr/>
          <p:nvPr/>
        </p:nvCxnSpPr>
        <p:spPr>
          <a:xfrm>
            <a:off x="9143938" y="1434106"/>
            <a:ext cx="0" cy="3695700"/>
          </a:xfrm>
          <a:prstGeom prst="straightConnector1">
            <a:avLst/>
          </a:prstGeom>
          <a:noFill/>
          <a:ln cap="flat" cmpd="sng" w="9525">
            <a:solidFill>
              <a:srgbClr val="A1C3FA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608" name="Google Shape;608;p41"/>
          <p:cNvSpPr txBox="1"/>
          <p:nvPr/>
        </p:nvSpPr>
        <p:spPr>
          <a:xfrm>
            <a:off x="383640" y="1483825"/>
            <a:ext cx="5050800" cy="58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CCCCCC"/>
                </a:solidFill>
                <a:latin typeface="Roboto"/>
                <a:ea typeface="Roboto"/>
                <a:cs typeface="Roboto"/>
                <a:sym typeface="Roboto"/>
              </a:rPr>
              <a:t>Gráfico de mapa</a:t>
            </a:r>
            <a:endParaRPr b="1" sz="1100">
              <a:solidFill>
                <a:srgbClr val="CCCCC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CCCCCC"/>
                </a:solidFill>
                <a:latin typeface="Roboto"/>
                <a:ea typeface="Roboto"/>
                <a:cs typeface="Roboto"/>
                <a:sym typeface="Roboto"/>
              </a:rPr>
              <a:t>Bronx, Manhattan, Queens, Brooklyn y Staten Island</a:t>
            </a:r>
            <a:endParaRPr sz="1100">
              <a:solidFill>
                <a:srgbClr val="CCCCC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CCCCC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100">
              <a:solidFill>
                <a:srgbClr val="CCCCC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09" name="Google Shape;609;p41"/>
          <p:cNvSpPr txBox="1"/>
          <p:nvPr>
            <p:ph idx="4294967295" type="title"/>
          </p:nvPr>
        </p:nvSpPr>
        <p:spPr>
          <a:xfrm>
            <a:off x="410100" y="288686"/>
            <a:ext cx="7918500" cy="4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Crímenes por Habitante</a:t>
            </a:r>
            <a:endParaRPr sz="19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" name="Google Shape;614;p42"/>
          <p:cNvPicPr preferRelativeResize="0"/>
          <p:nvPr/>
        </p:nvPicPr>
        <p:blipFill rotWithShape="1">
          <a:blip r:embed="rId3">
            <a:alphaModFix amt="25000"/>
          </a:blip>
          <a:srcRect b="0" l="0" r="26879" t="0"/>
          <a:stretch/>
        </p:blipFill>
        <p:spPr>
          <a:xfrm>
            <a:off x="0" y="0"/>
            <a:ext cx="4306925" cy="4025100"/>
          </a:xfrm>
          <a:prstGeom prst="rect">
            <a:avLst/>
          </a:prstGeom>
          <a:noFill/>
          <a:ln>
            <a:noFill/>
          </a:ln>
        </p:spPr>
      </p:pic>
      <p:sp>
        <p:nvSpPr>
          <p:cNvPr id="615" name="Google Shape;615;p42"/>
          <p:cNvSpPr txBox="1"/>
          <p:nvPr>
            <p:ph idx="4294967295" type="title"/>
          </p:nvPr>
        </p:nvSpPr>
        <p:spPr>
          <a:xfrm>
            <a:off x="410100" y="288686"/>
            <a:ext cx="7918500" cy="4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Cantidad de delitos</a:t>
            </a:r>
            <a:endParaRPr sz="1900"/>
          </a:p>
        </p:txBody>
      </p:sp>
      <p:sp>
        <p:nvSpPr>
          <p:cNvPr id="616" name="Google Shape;616;p42"/>
          <p:cNvSpPr/>
          <p:nvPr/>
        </p:nvSpPr>
        <p:spPr>
          <a:xfrm>
            <a:off x="0" y="1357900"/>
            <a:ext cx="9144000" cy="699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7" name="Google Shape;617;p42"/>
          <p:cNvSpPr/>
          <p:nvPr/>
        </p:nvSpPr>
        <p:spPr>
          <a:xfrm>
            <a:off x="0" y="2123700"/>
            <a:ext cx="9144000" cy="30198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18" name="Google Shape;618;p42"/>
          <p:cNvCxnSpPr/>
          <p:nvPr/>
        </p:nvCxnSpPr>
        <p:spPr>
          <a:xfrm>
            <a:off x="9143938" y="1434106"/>
            <a:ext cx="0" cy="3695700"/>
          </a:xfrm>
          <a:prstGeom prst="straightConnector1">
            <a:avLst/>
          </a:prstGeom>
          <a:noFill/>
          <a:ln cap="flat" cmpd="sng" w="9525">
            <a:solidFill>
              <a:srgbClr val="A1C3FA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619" name="Google Shape;619;p42"/>
          <p:cNvSpPr txBox="1"/>
          <p:nvPr/>
        </p:nvSpPr>
        <p:spPr>
          <a:xfrm>
            <a:off x="383640" y="1483825"/>
            <a:ext cx="5050800" cy="58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CCCCCC"/>
                </a:solidFill>
                <a:latin typeface="Roboto"/>
                <a:ea typeface="Roboto"/>
                <a:cs typeface="Roboto"/>
                <a:sym typeface="Roboto"/>
              </a:rPr>
              <a:t>Gráfico de barras</a:t>
            </a:r>
            <a:endParaRPr b="1" sz="1100">
              <a:solidFill>
                <a:srgbClr val="CCCCC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CCCCCC"/>
                </a:solidFill>
                <a:latin typeface="Roboto"/>
                <a:ea typeface="Roboto"/>
                <a:cs typeface="Roboto"/>
                <a:sym typeface="Roboto"/>
              </a:rPr>
              <a:t>Bronx, Manhattan, Queens, Brooklyn y Staten Island, por jurisdicción</a:t>
            </a:r>
            <a:endParaRPr sz="1100">
              <a:solidFill>
                <a:srgbClr val="CCCCC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CCCCC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100">
              <a:solidFill>
                <a:srgbClr val="CCCCC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20" name="Google Shape;620;p42"/>
          <p:cNvSpPr txBox="1"/>
          <p:nvPr/>
        </p:nvSpPr>
        <p:spPr>
          <a:xfrm>
            <a:off x="510590" y="668456"/>
            <a:ext cx="7717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por barrio y por jurisdicción</a:t>
            </a:r>
            <a:endParaRPr sz="1200">
              <a:solidFill>
                <a:schemeClr val="lt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pic>
        <p:nvPicPr>
          <p:cNvPr id="621" name="Google Shape;621;p42"/>
          <p:cNvPicPr preferRelativeResize="0"/>
          <p:nvPr/>
        </p:nvPicPr>
        <p:blipFill rotWithShape="1">
          <a:blip r:embed="rId4">
            <a:alphaModFix/>
          </a:blip>
          <a:srcRect b="4870" l="0" r="0" t="0"/>
          <a:stretch/>
        </p:blipFill>
        <p:spPr>
          <a:xfrm>
            <a:off x="331950" y="2286325"/>
            <a:ext cx="4462447" cy="2622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6" name="Google Shape;626;p43"/>
          <p:cNvPicPr preferRelativeResize="0"/>
          <p:nvPr/>
        </p:nvPicPr>
        <p:blipFill rotWithShape="1">
          <a:blip r:embed="rId3">
            <a:alphaModFix amt="25000"/>
          </a:blip>
          <a:srcRect b="0" l="0" r="26879" t="0"/>
          <a:stretch/>
        </p:blipFill>
        <p:spPr>
          <a:xfrm>
            <a:off x="0" y="0"/>
            <a:ext cx="4306925" cy="4025100"/>
          </a:xfrm>
          <a:prstGeom prst="rect">
            <a:avLst/>
          </a:prstGeom>
          <a:noFill/>
          <a:ln>
            <a:noFill/>
          </a:ln>
        </p:spPr>
      </p:pic>
      <p:sp>
        <p:nvSpPr>
          <p:cNvPr id="627" name="Google Shape;627;p43"/>
          <p:cNvSpPr txBox="1"/>
          <p:nvPr>
            <p:ph idx="4294967295" type="title"/>
          </p:nvPr>
        </p:nvSpPr>
        <p:spPr>
          <a:xfrm>
            <a:off x="410100" y="288686"/>
            <a:ext cx="7918500" cy="4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Cantidad de delitos por mes</a:t>
            </a:r>
            <a:endParaRPr sz="1900"/>
          </a:p>
        </p:txBody>
      </p:sp>
      <p:sp>
        <p:nvSpPr>
          <p:cNvPr id="628" name="Google Shape;628;p43"/>
          <p:cNvSpPr/>
          <p:nvPr/>
        </p:nvSpPr>
        <p:spPr>
          <a:xfrm>
            <a:off x="0" y="1357900"/>
            <a:ext cx="9144000" cy="699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9" name="Google Shape;629;p43"/>
          <p:cNvSpPr/>
          <p:nvPr/>
        </p:nvSpPr>
        <p:spPr>
          <a:xfrm>
            <a:off x="0" y="2123700"/>
            <a:ext cx="9144000" cy="30198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30" name="Google Shape;630;p43"/>
          <p:cNvCxnSpPr/>
          <p:nvPr/>
        </p:nvCxnSpPr>
        <p:spPr>
          <a:xfrm>
            <a:off x="9143938" y="1434106"/>
            <a:ext cx="0" cy="3695700"/>
          </a:xfrm>
          <a:prstGeom prst="straightConnector1">
            <a:avLst/>
          </a:prstGeom>
          <a:noFill/>
          <a:ln cap="flat" cmpd="sng" w="9525">
            <a:solidFill>
              <a:srgbClr val="A1C3FA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631" name="Google Shape;631;p43"/>
          <p:cNvSpPr txBox="1"/>
          <p:nvPr/>
        </p:nvSpPr>
        <p:spPr>
          <a:xfrm>
            <a:off x="383653" y="1483825"/>
            <a:ext cx="6689400" cy="58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CCCCCC"/>
                </a:solidFill>
                <a:latin typeface="Roboto"/>
                <a:ea typeface="Roboto"/>
                <a:cs typeface="Roboto"/>
                <a:sym typeface="Roboto"/>
              </a:rPr>
              <a:t>Gráfico de líneas</a:t>
            </a:r>
            <a:endParaRPr b="1" sz="1100">
              <a:solidFill>
                <a:srgbClr val="CCCCC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CCCCCC"/>
                </a:solidFill>
                <a:latin typeface="Roboto"/>
                <a:ea typeface="Roboto"/>
                <a:cs typeface="Roboto"/>
                <a:sym typeface="Roboto"/>
              </a:rPr>
              <a:t>Borough: Bronx, Brooklyn, Manhattan, Queens,  Staten Island</a:t>
            </a:r>
            <a:endParaRPr sz="1100">
              <a:solidFill>
                <a:srgbClr val="CCCCC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CCCCC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100">
              <a:solidFill>
                <a:srgbClr val="CCCCC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32" name="Google Shape;632;p43"/>
          <p:cNvSpPr txBox="1"/>
          <p:nvPr/>
        </p:nvSpPr>
        <p:spPr>
          <a:xfrm>
            <a:off x="510590" y="668456"/>
            <a:ext cx="7717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según su barrio</a:t>
            </a:r>
            <a:endParaRPr sz="1200">
              <a:solidFill>
                <a:schemeClr val="lt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pic>
        <p:nvPicPr>
          <p:cNvPr id="633" name="Google Shape;633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026" y="2262612"/>
            <a:ext cx="4306924" cy="26580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44"/>
          <p:cNvSpPr txBox="1"/>
          <p:nvPr>
            <p:ph type="title"/>
          </p:nvPr>
        </p:nvSpPr>
        <p:spPr>
          <a:xfrm flipH="1">
            <a:off x="3715650" y="2343000"/>
            <a:ext cx="4782900" cy="133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Modelos básicos para pronósticos</a:t>
            </a:r>
            <a:endParaRPr sz="4000"/>
          </a:p>
        </p:txBody>
      </p:sp>
      <p:sp>
        <p:nvSpPr>
          <p:cNvPr id="639" name="Google Shape;639;p44"/>
          <p:cNvSpPr txBox="1"/>
          <p:nvPr>
            <p:ph idx="2" type="title"/>
          </p:nvPr>
        </p:nvSpPr>
        <p:spPr>
          <a:xfrm>
            <a:off x="4571608" y="912388"/>
            <a:ext cx="3247800" cy="107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400"/>
              <a:t>04</a:t>
            </a:r>
            <a:endParaRPr sz="7400"/>
          </a:p>
        </p:txBody>
      </p:sp>
      <p:sp>
        <p:nvSpPr>
          <p:cNvPr id="640" name="Google Shape;640;p44"/>
          <p:cNvSpPr txBox="1"/>
          <p:nvPr>
            <p:ph idx="1" type="subTitle"/>
          </p:nvPr>
        </p:nvSpPr>
        <p:spPr>
          <a:xfrm flipH="1">
            <a:off x="4572141" y="3735438"/>
            <a:ext cx="3247800" cy="36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41" name="Google Shape;641;p44"/>
          <p:cNvGrpSpPr/>
          <p:nvPr/>
        </p:nvGrpSpPr>
        <p:grpSpPr>
          <a:xfrm flipH="1">
            <a:off x="4932538" y="2210488"/>
            <a:ext cx="2527023" cy="13"/>
            <a:chOff x="1346752" y="2210488"/>
            <a:chExt cx="2527023" cy="13"/>
          </a:xfrm>
        </p:grpSpPr>
        <p:cxnSp>
          <p:nvCxnSpPr>
            <p:cNvPr id="642" name="Google Shape;642;p44"/>
            <p:cNvCxnSpPr/>
            <p:nvPr/>
          </p:nvCxnSpPr>
          <p:spPr>
            <a:xfrm>
              <a:off x="1346752" y="2210500"/>
              <a:ext cx="1606200" cy="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43" name="Google Shape;643;p44"/>
            <p:cNvCxnSpPr/>
            <p:nvPr/>
          </p:nvCxnSpPr>
          <p:spPr>
            <a:xfrm>
              <a:off x="2950714" y="2210488"/>
              <a:ext cx="402600" cy="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dashDot"/>
              <a:round/>
              <a:headEnd len="med" w="med" type="none"/>
              <a:tailEnd len="med" w="med" type="none"/>
            </a:ln>
          </p:spPr>
        </p:cxnSp>
        <p:cxnSp>
          <p:nvCxnSpPr>
            <p:cNvPr id="644" name="Google Shape;644;p44"/>
            <p:cNvCxnSpPr/>
            <p:nvPr/>
          </p:nvCxnSpPr>
          <p:spPr>
            <a:xfrm>
              <a:off x="3351175" y="2210500"/>
              <a:ext cx="522600" cy="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27"/>
          <p:cNvSpPr txBox="1"/>
          <p:nvPr>
            <p:ph idx="15" type="title"/>
          </p:nvPr>
        </p:nvSpPr>
        <p:spPr>
          <a:xfrm>
            <a:off x="612650" y="497484"/>
            <a:ext cx="7918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900"/>
              <a:t>Contenidos</a:t>
            </a:r>
            <a:endParaRPr b="0" sz="2900"/>
          </a:p>
        </p:txBody>
      </p:sp>
      <p:sp>
        <p:nvSpPr>
          <p:cNvPr id="363" name="Google Shape;363;p27"/>
          <p:cNvSpPr txBox="1"/>
          <p:nvPr>
            <p:ph idx="1" type="subTitle"/>
          </p:nvPr>
        </p:nvSpPr>
        <p:spPr>
          <a:xfrm>
            <a:off x="1019684" y="4353572"/>
            <a:ext cx="2363700" cy="49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RandomWalk, Mean, Linear Trend, Quadratic Trend, etc.</a:t>
            </a:r>
            <a:endParaRPr/>
          </a:p>
        </p:txBody>
      </p:sp>
      <p:sp>
        <p:nvSpPr>
          <p:cNvPr id="364" name="Google Shape;364;p27"/>
          <p:cNvSpPr txBox="1"/>
          <p:nvPr>
            <p:ph type="title"/>
          </p:nvPr>
        </p:nvSpPr>
        <p:spPr>
          <a:xfrm>
            <a:off x="1371684" y="1533941"/>
            <a:ext cx="1549800" cy="64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01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365" name="Google Shape;365;p27"/>
          <p:cNvSpPr txBox="1"/>
          <p:nvPr>
            <p:ph idx="3" type="title"/>
          </p:nvPr>
        </p:nvSpPr>
        <p:spPr>
          <a:xfrm>
            <a:off x="3866535" y="1533191"/>
            <a:ext cx="1549800" cy="64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02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366" name="Google Shape;366;p27"/>
          <p:cNvSpPr txBox="1"/>
          <p:nvPr>
            <p:ph idx="4" type="title"/>
          </p:nvPr>
        </p:nvSpPr>
        <p:spPr>
          <a:xfrm>
            <a:off x="1371684" y="3216965"/>
            <a:ext cx="1549800" cy="64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04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367" name="Google Shape;367;p27"/>
          <p:cNvSpPr txBox="1"/>
          <p:nvPr>
            <p:ph idx="5" type="title"/>
          </p:nvPr>
        </p:nvSpPr>
        <p:spPr>
          <a:xfrm>
            <a:off x="3866535" y="3216965"/>
            <a:ext cx="1549800" cy="64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05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368" name="Google Shape;368;p27"/>
          <p:cNvSpPr txBox="1"/>
          <p:nvPr>
            <p:ph idx="6" type="subTitle"/>
          </p:nvPr>
        </p:nvSpPr>
        <p:spPr>
          <a:xfrm>
            <a:off x="1001484" y="2080139"/>
            <a:ext cx="2290200" cy="36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Introducción</a:t>
            </a:r>
            <a:endParaRPr sz="1600"/>
          </a:p>
        </p:txBody>
      </p:sp>
      <p:sp>
        <p:nvSpPr>
          <p:cNvPr id="369" name="Google Shape;369;p27"/>
          <p:cNvSpPr txBox="1"/>
          <p:nvPr>
            <p:ph idx="7" type="subTitle"/>
          </p:nvPr>
        </p:nvSpPr>
        <p:spPr>
          <a:xfrm>
            <a:off x="3498435" y="2080139"/>
            <a:ext cx="2286000" cy="36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Metodologías de trabajo previo</a:t>
            </a:r>
            <a:endParaRPr sz="1600"/>
          </a:p>
        </p:txBody>
      </p:sp>
      <p:sp>
        <p:nvSpPr>
          <p:cNvPr id="370" name="Google Shape;370;p27"/>
          <p:cNvSpPr txBox="1"/>
          <p:nvPr>
            <p:ph idx="8" type="subTitle"/>
          </p:nvPr>
        </p:nvSpPr>
        <p:spPr>
          <a:xfrm>
            <a:off x="3459575" y="3767600"/>
            <a:ext cx="2363700" cy="36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ARIMA, Redes y Prophet</a:t>
            </a:r>
            <a:endParaRPr sz="1600"/>
          </a:p>
        </p:txBody>
      </p:sp>
      <p:sp>
        <p:nvSpPr>
          <p:cNvPr id="371" name="Google Shape;371;p27"/>
          <p:cNvSpPr txBox="1"/>
          <p:nvPr>
            <p:ph idx="9" type="subTitle"/>
          </p:nvPr>
        </p:nvSpPr>
        <p:spPr>
          <a:xfrm>
            <a:off x="964734" y="2426261"/>
            <a:ext cx="2363700" cy="49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Descripción, objetivos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y preguntas</a:t>
            </a:r>
            <a:endParaRPr/>
          </a:p>
        </p:txBody>
      </p:sp>
      <p:sp>
        <p:nvSpPr>
          <p:cNvPr id="372" name="Google Shape;372;p27"/>
          <p:cNvSpPr txBox="1"/>
          <p:nvPr>
            <p:ph idx="13" type="subTitle"/>
          </p:nvPr>
        </p:nvSpPr>
        <p:spPr>
          <a:xfrm>
            <a:off x="3432110" y="2687311"/>
            <a:ext cx="2363700" cy="49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Encoding y Feature engineering</a:t>
            </a:r>
            <a:endParaRPr/>
          </a:p>
        </p:txBody>
      </p:sp>
      <p:sp>
        <p:nvSpPr>
          <p:cNvPr id="373" name="Google Shape;373;p27"/>
          <p:cNvSpPr txBox="1"/>
          <p:nvPr>
            <p:ph idx="14" type="subTitle"/>
          </p:nvPr>
        </p:nvSpPr>
        <p:spPr>
          <a:xfrm>
            <a:off x="1001484" y="3767607"/>
            <a:ext cx="2290200" cy="36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Modelos básicos para </a:t>
            </a:r>
            <a:r>
              <a:rPr lang="en" sz="1600"/>
              <a:t>pronósticos</a:t>
            </a:r>
            <a:endParaRPr sz="1600"/>
          </a:p>
        </p:txBody>
      </p:sp>
      <p:sp>
        <p:nvSpPr>
          <p:cNvPr id="374" name="Google Shape;374;p27"/>
          <p:cNvSpPr txBox="1"/>
          <p:nvPr>
            <p:ph idx="2" type="subTitle"/>
          </p:nvPr>
        </p:nvSpPr>
        <p:spPr>
          <a:xfrm>
            <a:off x="5899485" y="4116847"/>
            <a:ext cx="2363700" cy="49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del trabajo</a:t>
            </a:r>
            <a:endParaRPr/>
          </a:p>
        </p:txBody>
      </p:sp>
      <p:sp>
        <p:nvSpPr>
          <p:cNvPr id="375" name="Google Shape;375;p27"/>
          <p:cNvSpPr txBox="1"/>
          <p:nvPr>
            <p:ph idx="3" type="title"/>
          </p:nvPr>
        </p:nvSpPr>
        <p:spPr>
          <a:xfrm>
            <a:off x="6306435" y="1533941"/>
            <a:ext cx="1549800" cy="64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03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376" name="Google Shape;376;p27"/>
          <p:cNvSpPr txBox="1"/>
          <p:nvPr>
            <p:ph idx="5" type="title"/>
          </p:nvPr>
        </p:nvSpPr>
        <p:spPr>
          <a:xfrm>
            <a:off x="6306435" y="3217715"/>
            <a:ext cx="1549800" cy="64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06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377" name="Google Shape;377;p27"/>
          <p:cNvSpPr txBox="1"/>
          <p:nvPr>
            <p:ph idx="7" type="subTitle"/>
          </p:nvPr>
        </p:nvSpPr>
        <p:spPr>
          <a:xfrm>
            <a:off x="5938335" y="2080889"/>
            <a:ext cx="2286000" cy="36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Geographical Information System </a:t>
            </a:r>
            <a:endParaRPr sz="1600"/>
          </a:p>
        </p:txBody>
      </p:sp>
      <p:sp>
        <p:nvSpPr>
          <p:cNvPr id="378" name="Google Shape;378;p27"/>
          <p:cNvSpPr txBox="1"/>
          <p:nvPr>
            <p:ph idx="8" type="subTitle"/>
          </p:nvPr>
        </p:nvSpPr>
        <p:spPr>
          <a:xfrm>
            <a:off x="5936235" y="3768357"/>
            <a:ext cx="2290200" cy="36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Conclusiones</a:t>
            </a:r>
            <a:endParaRPr sz="1600"/>
          </a:p>
        </p:txBody>
      </p:sp>
      <p:sp>
        <p:nvSpPr>
          <p:cNvPr id="379" name="Google Shape;379;p27"/>
          <p:cNvSpPr txBox="1"/>
          <p:nvPr>
            <p:ph idx="13" type="subTitle"/>
          </p:nvPr>
        </p:nvSpPr>
        <p:spPr>
          <a:xfrm>
            <a:off x="5899485" y="2688061"/>
            <a:ext cx="2363700" cy="49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Y EDA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9" name="Google Shape;649;p45"/>
          <p:cNvPicPr preferRelativeResize="0"/>
          <p:nvPr/>
        </p:nvPicPr>
        <p:blipFill rotWithShape="1">
          <a:blip r:embed="rId3">
            <a:alphaModFix amt="25000"/>
          </a:blip>
          <a:srcRect b="0" l="0" r="26879" t="0"/>
          <a:stretch/>
        </p:blipFill>
        <p:spPr>
          <a:xfrm>
            <a:off x="0" y="0"/>
            <a:ext cx="4306925" cy="4025100"/>
          </a:xfrm>
          <a:prstGeom prst="rect">
            <a:avLst/>
          </a:prstGeom>
          <a:noFill/>
          <a:ln>
            <a:noFill/>
          </a:ln>
        </p:spPr>
      </p:pic>
      <p:sp>
        <p:nvSpPr>
          <p:cNvPr id="650" name="Google Shape;650;p45"/>
          <p:cNvSpPr/>
          <p:nvPr/>
        </p:nvSpPr>
        <p:spPr>
          <a:xfrm>
            <a:off x="0" y="1357900"/>
            <a:ext cx="9144000" cy="699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1" name="Google Shape;651;p45"/>
          <p:cNvSpPr/>
          <p:nvPr/>
        </p:nvSpPr>
        <p:spPr>
          <a:xfrm>
            <a:off x="0" y="2123700"/>
            <a:ext cx="9144000" cy="30198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52" name="Google Shape;652;p45"/>
          <p:cNvCxnSpPr/>
          <p:nvPr/>
        </p:nvCxnSpPr>
        <p:spPr>
          <a:xfrm>
            <a:off x="9143938" y="1434106"/>
            <a:ext cx="0" cy="3695700"/>
          </a:xfrm>
          <a:prstGeom prst="straightConnector1">
            <a:avLst/>
          </a:prstGeom>
          <a:noFill/>
          <a:ln cap="flat" cmpd="sng" w="9525">
            <a:solidFill>
              <a:srgbClr val="A1C3FA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653" name="Google Shape;653;p45"/>
          <p:cNvSpPr txBox="1"/>
          <p:nvPr>
            <p:ph idx="4294967295" type="title"/>
          </p:nvPr>
        </p:nvSpPr>
        <p:spPr>
          <a:xfrm>
            <a:off x="410100" y="288686"/>
            <a:ext cx="7918500" cy="4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Descomposición de la serie - diario</a:t>
            </a:r>
            <a:endParaRPr sz="3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</p:txBody>
      </p:sp>
      <p:pic>
        <p:nvPicPr>
          <p:cNvPr id="654" name="Google Shape;654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97737" y="2285151"/>
            <a:ext cx="4255406" cy="2148176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55" name="Google Shape;655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2224885"/>
            <a:ext cx="4571999" cy="22687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0" name="Google Shape;660;p46"/>
          <p:cNvPicPr preferRelativeResize="0"/>
          <p:nvPr/>
        </p:nvPicPr>
        <p:blipFill rotWithShape="1">
          <a:blip r:embed="rId3">
            <a:alphaModFix amt="25000"/>
          </a:blip>
          <a:srcRect b="0" l="0" r="26879" t="0"/>
          <a:stretch/>
        </p:blipFill>
        <p:spPr>
          <a:xfrm>
            <a:off x="0" y="0"/>
            <a:ext cx="4306925" cy="4025100"/>
          </a:xfrm>
          <a:prstGeom prst="rect">
            <a:avLst/>
          </a:prstGeom>
          <a:noFill/>
          <a:ln>
            <a:noFill/>
          </a:ln>
        </p:spPr>
      </p:pic>
      <p:sp>
        <p:nvSpPr>
          <p:cNvPr id="661" name="Google Shape;661;p46"/>
          <p:cNvSpPr/>
          <p:nvPr/>
        </p:nvSpPr>
        <p:spPr>
          <a:xfrm>
            <a:off x="0" y="1357900"/>
            <a:ext cx="9144000" cy="699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2" name="Google Shape;662;p46"/>
          <p:cNvSpPr/>
          <p:nvPr/>
        </p:nvSpPr>
        <p:spPr>
          <a:xfrm>
            <a:off x="0" y="2123700"/>
            <a:ext cx="9144000" cy="30198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63" name="Google Shape;663;p46"/>
          <p:cNvCxnSpPr/>
          <p:nvPr/>
        </p:nvCxnSpPr>
        <p:spPr>
          <a:xfrm>
            <a:off x="9143938" y="1434106"/>
            <a:ext cx="0" cy="3695700"/>
          </a:xfrm>
          <a:prstGeom prst="straightConnector1">
            <a:avLst/>
          </a:prstGeom>
          <a:noFill/>
          <a:ln cap="flat" cmpd="sng" w="9525">
            <a:solidFill>
              <a:srgbClr val="A1C3FA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664" name="Google Shape;664;p46"/>
          <p:cNvSpPr txBox="1"/>
          <p:nvPr/>
        </p:nvSpPr>
        <p:spPr>
          <a:xfrm>
            <a:off x="383640" y="1483825"/>
            <a:ext cx="5050800" cy="58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CCCCCC"/>
                </a:solidFill>
                <a:latin typeface="Roboto"/>
                <a:ea typeface="Roboto"/>
                <a:cs typeface="Roboto"/>
                <a:sym typeface="Roboto"/>
              </a:rPr>
              <a:t>Se observa, a priori, una tendencia a la baja.</a:t>
            </a:r>
            <a:endParaRPr b="1" sz="1300">
              <a:solidFill>
                <a:srgbClr val="CCCCC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CCCCC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100">
              <a:solidFill>
                <a:srgbClr val="CCCCC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65" name="Google Shape;665;p46"/>
          <p:cNvSpPr txBox="1"/>
          <p:nvPr>
            <p:ph idx="4294967295" type="title"/>
          </p:nvPr>
        </p:nvSpPr>
        <p:spPr>
          <a:xfrm>
            <a:off x="410100" y="288686"/>
            <a:ext cx="7918500" cy="4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Descomposición de la serie - mensual</a:t>
            </a:r>
            <a:endParaRPr sz="3000"/>
          </a:p>
        </p:txBody>
      </p:sp>
      <p:pic>
        <p:nvPicPr>
          <p:cNvPr id="666" name="Google Shape;666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177850"/>
            <a:ext cx="4571999" cy="2268703"/>
          </a:xfrm>
          <a:prstGeom prst="rect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67" name="Google Shape;667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62150" y="2178346"/>
            <a:ext cx="4306926" cy="2267712"/>
          </a:xfrm>
          <a:prstGeom prst="rect">
            <a:avLst/>
          </a:prstGeom>
          <a:solidFill>
            <a:srgbClr val="F2F2F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2" name="Google Shape;672;p47"/>
          <p:cNvPicPr preferRelativeResize="0"/>
          <p:nvPr/>
        </p:nvPicPr>
        <p:blipFill rotWithShape="1">
          <a:blip r:embed="rId3">
            <a:alphaModFix amt="25000"/>
          </a:blip>
          <a:srcRect b="0" l="0" r="26879" t="0"/>
          <a:stretch/>
        </p:blipFill>
        <p:spPr>
          <a:xfrm>
            <a:off x="0" y="0"/>
            <a:ext cx="4306925" cy="4025100"/>
          </a:xfrm>
          <a:prstGeom prst="rect">
            <a:avLst/>
          </a:prstGeom>
          <a:noFill/>
          <a:ln>
            <a:noFill/>
          </a:ln>
        </p:spPr>
      </p:pic>
      <p:sp>
        <p:nvSpPr>
          <p:cNvPr id="673" name="Google Shape;673;p47"/>
          <p:cNvSpPr/>
          <p:nvPr/>
        </p:nvSpPr>
        <p:spPr>
          <a:xfrm>
            <a:off x="0" y="1357900"/>
            <a:ext cx="9144000" cy="699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4" name="Google Shape;674;p47"/>
          <p:cNvSpPr/>
          <p:nvPr/>
        </p:nvSpPr>
        <p:spPr>
          <a:xfrm>
            <a:off x="0" y="2123700"/>
            <a:ext cx="9144000" cy="30198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75" name="Google Shape;675;p47"/>
          <p:cNvCxnSpPr/>
          <p:nvPr/>
        </p:nvCxnSpPr>
        <p:spPr>
          <a:xfrm>
            <a:off x="9143938" y="1434106"/>
            <a:ext cx="0" cy="3695700"/>
          </a:xfrm>
          <a:prstGeom prst="straightConnector1">
            <a:avLst/>
          </a:prstGeom>
          <a:noFill/>
          <a:ln cap="flat" cmpd="sng" w="9525">
            <a:solidFill>
              <a:srgbClr val="A1C3FA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676" name="Google Shape;676;p47"/>
          <p:cNvSpPr txBox="1"/>
          <p:nvPr/>
        </p:nvSpPr>
        <p:spPr>
          <a:xfrm>
            <a:off x="383640" y="1483825"/>
            <a:ext cx="5050800" cy="58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 u="sng">
                <a:solidFill>
                  <a:srgbClr val="CCCCCC"/>
                </a:solidFill>
                <a:latin typeface="Roboto"/>
                <a:ea typeface="Roboto"/>
                <a:cs typeface="Roboto"/>
                <a:sym typeface="Roboto"/>
              </a:rPr>
              <a:t>RMSE</a:t>
            </a:r>
            <a:endParaRPr b="1" sz="1500" u="sng">
              <a:solidFill>
                <a:srgbClr val="CCCCC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CCCCCC"/>
                </a:solidFill>
                <a:latin typeface="Roboto"/>
                <a:ea typeface="Roboto"/>
                <a:cs typeface="Roboto"/>
                <a:sym typeface="Roboto"/>
              </a:rPr>
              <a:t>244.37</a:t>
            </a:r>
            <a:endParaRPr b="1" sz="1300">
              <a:solidFill>
                <a:srgbClr val="CCCCC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CCCCC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100">
              <a:solidFill>
                <a:srgbClr val="CCCCC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77" name="Google Shape;677;p47"/>
          <p:cNvSpPr txBox="1"/>
          <p:nvPr>
            <p:ph idx="4294967295" type="title"/>
          </p:nvPr>
        </p:nvSpPr>
        <p:spPr>
          <a:xfrm>
            <a:off x="410100" y="288686"/>
            <a:ext cx="7918500" cy="4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RandomWalk</a:t>
            </a:r>
            <a:endParaRPr sz="3000"/>
          </a:p>
        </p:txBody>
      </p:sp>
      <p:pic>
        <p:nvPicPr>
          <p:cNvPr id="678" name="Google Shape;678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57912" y="2184925"/>
            <a:ext cx="2889851" cy="219405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79" name="Google Shape;679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47762" y="2123950"/>
            <a:ext cx="2938325" cy="2318648"/>
          </a:xfrm>
          <a:prstGeom prst="rect">
            <a:avLst/>
          </a:prstGeom>
          <a:noFill/>
          <a:ln>
            <a:noFill/>
          </a:ln>
        </p:spPr>
      </p:pic>
      <p:pic>
        <p:nvPicPr>
          <p:cNvPr id="680" name="Google Shape;680;p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72000" y="2154425"/>
            <a:ext cx="2965469" cy="2257676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81" name="Google Shape;681;p4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620100" y="2154425"/>
            <a:ext cx="2965475" cy="2257693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" name="Google Shape;686;p48"/>
          <p:cNvPicPr preferRelativeResize="0"/>
          <p:nvPr/>
        </p:nvPicPr>
        <p:blipFill rotWithShape="1">
          <a:blip r:embed="rId3">
            <a:alphaModFix amt="25000"/>
          </a:blip>
          <a:srcRect b="0" l="0" r="26879" t="0"/>
          <a:stretch/>
        </p:blipFill>
        <p:spPr>
          <a:xfrm>
            <a:off x="0" y="0"/>
            <a:ext cx="4306925" cy="4025100"/>
          </a:xfrm>
          <a:prstGeom prst="rect">
            <a:avLst/>
          </a:prstGeom>
          <a:noFill/>
          <a:ln>
            <a:noFill/>
          </a:ln>
        </p:spPr>
      </p:pic>
      <p:sp>
        <p:nvSpPr>
          <p:cNvPr id="687" name="Google Shape;687;p48"/>
          <p:cNvSpPr/>
          <p:nvPr/>
        </p:nvSpPr>
        <p:spPr>
          <a:xfrm>
            <a:off x="0" y="1357900"/>
            <a:ext cx="9144000" cy="699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8" name="Google Shape;688;p48"/>
          <p:cNvSpPr/>
          <p:nvPr/>
        </p:nvSpPr>
        <p:spPr>
          <a:xfrm>
            <a:off x="0" y="2123700"/>
            <a:ext cx="9144000" cy="30198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89" name="Google Shape;689;p48"/>
          <p:cNvCxnSpPr/>
          <p:nvPr/>
        </p:nvCxnSpPr>
        <p:spPr>
          <a:xfrm>
            <a:off x="9143938" y="1434106"/>
            <a:ext cx="0" cy="3695700"/>
          </a:xfrm>
          <a:prstGeom prst="straightConnector1">
            <a:avLst/>
          </a:prstGeom>
          <a:noFill/>
          <a:ln cap="flat" cmpd="sng" w="9525">
            <a:solidFill>
              <a:srgbClr val="A1C3FA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690" name="Google Shape;690;p48"/>
          <p:cNvSpPr txBox="1"/>
          <p:nvPr/>
        </p:nvSpPr>
        <p:spPr>
          <a:xfrm>
            <a:off x="383640" y="1483825"/>
            <a:ext cx="5050800" cy="58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 u="sng">
                <a:solidFill>
                  <a:srgbClr val="CCCCCC"/>
                </a:solidFill>
                <a:latin typeface="Roboto"/>
                <a:ea typeface="Roboto"/>
                <a:cs typeface="Roboto"/>
                <a:sym typeface="Roboto"/>
              </a:rPr>
              <a:t>RMSE</a:t>
            </a:r>
            <a:endParaRPr b="1" sz="1500" u="sng">
              <a:solidFill>
                <a:srgbClr val="CCCCC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CCCCCC"/>
                </a:solidFill>
                <a:latin typeface="Roboto"/>
                <a:ea typeface="Roboto"/>
                <a:cs typeface="Roboto"/>
                <a:sym typeface="Roboto"/>
              </a:rPr>
              <a:t>564.61</a:t>
            </a:r>
            <a:endParaRPr b="1" sz="1300">
              <a:solidFill>
                <a:srgbClr val="CCCCC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CCCCC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100">
              <a:solidFill>
                <a:srgbClr val="CCCCC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91" name="Google Shape;691;p48"/>
          <p:cNvSpPr txBox="1"/>
          <p:nvPr>
            <p:ph idx="4294967295" type="title"/>
          </p:nvPr>
        </p:nvSpPr>
        <p:spPr>
          <a:xfrm>
            <a:off x="410100" y="288686"/>
            <a:ext cx="7918500" cy="4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Mean</a:t>
            </a:r>
            <a:endParaRPr sz="3000"/>
          </a:p>
        </p:txBody>
      </p:sp>
      <p:pic>
        <p:nvPicPr>
          <p:cNvPr id="692" name="Google Shape;692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9175" y="1772050"/>
            <a:ext cx="6085638" cy="301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7" name="Google Shape;697;p49"/>
          <p:cNvPicPr preferRelativeResize="0"/>
          <p:nvPr/>
        </p:nvPicPr>
        <p:blipFill rotWithShape="1">
          <a:blip r:embed="rId3">
            <a:alphaModFix amt="25000"/>
          </a:blip>
          <a:srcRect b="0" l="0" r="26879" t="0"/>
          <a:stretch/>
        </p:blipFill>
        <p:spPr>
          <a:xfrm>
            <a:off x="0" y="0"/>
            <a:ext cx="4306925" cy="4025100"/>
          </a:xfrm>
          <a:prstGeom prst="rect">
            <a:avLst/>
          </a:prstGeom>
          <a:noFill/>
          <a:ln>
            <a:noFill/>
          </a:ln>
        </p:spPr>
      </p:pic>
      <p:sp>
        <p:nvSpPr>
          <p:cNvPr id="698" name="Google Shape;698;p49"/>
          <p:cNvSpPr/>
          <p:nvPr/>
        </p:nvSpPr>
        <p:spPr>
          <a:xfrm>
            <a:off x="0" y="1357900"/>
            <a:ext cx="9144000" cy="699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9" name="Google Shape;699;p49"/>
          <p:cNvSpPr/>
          <p:nvPr/>
        </p:nvSpPr>
        <p:spPr>
          <a:xfrm>
            <a:off x="0" y="2123700"/>
            <a:ext cx="9144000" cy="30198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00" name="Google Shape;700;p49"/>
          <p:cNvCxnSpPr/>
          <p:nvPr/>
        </p:nvCxnSpPr>
        <p:spPr>
          <a:xfrm>
            <a:off x="9143938" y="1434106"/>
            <a:ext cx="0" cy="3695700"/>
          </a:xfrm>
          <a:prstGeom prst="straightConnector1">
            <a:avLst/>
          </a:prstGeom>
          <a:noFill/>
          <a:ln cap="flat" cmpd="sng" w="9525">
            <a:solidFill>
              <a:srgbClr val="A1C3FA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701" name="Google Shape;701;p49"/>
          <p:cNvSpPr txBox="1"/>
          <p:nvPr/>
        </p:nvSpPr>
        <p:spPr>
          <a:xfrm>
            <a:off x="383640" y="1483825"/>
            <a:ext cx="5050800" cy="58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 u="sng">
                <a:solidFill>
                  <a:srgbClr val="CCCCCC"/>
                </a:solidFill>
                <a:latin typeface="Roboto"/>
                <a:ea typeface="Roboto"/>
                <a:cs typeface="Roboto"/>
                <a:sym typeface="Roboto"/>
              </a:rPr>
              <a:t>RMSE</a:t>
            </a:r>
            <a:endParaRPr b="1" sz="1500" u="sng">
              <a:solidFill>
                <a:srgbClr val="CCCCC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CCCCCC"/>
                </a:solidFill>
                <a:latin typeface="Roboto"/>
                <a:ea typeface="Roboto"/>
                <a:cs typeface="Roboto"/>
                <a:sym typeface="Roboto"/>
              </a:rPr>
              <a:t>336.57</a:t>
            </a:r>
            <a:endParaRPr b="1" sz="1300">
              <a:solidFill>
                <a:srgbClr val="CCCCC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CCCCC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100">
              <a:solidFill>
                <a:srgbClr val="CCCCC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02" name="Google Shape;702;p49"/>
          <p:cNvSpPr txBox="1"/>
          <p:nvPr>
            <p:ph idx="4294967295" type="title"/>
          </p:nvPr>
        </p:nvSpPr>
        <p:spPr>
          <a:xfrm>
            <a:off x="410100" y="288686"/>
            <a:ext cx="7918500" cy="4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Linear Trend</a:t>
            </a:r>
            <a:endParaRPr sz="3000"/>
          </a:p>
        </p:txBody>
      </p:sp>
      <p:pic>
        <p:nvPicPr>
          <p:cNvPr id="703" name="Google Shape;703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9175" y="1772050"/>
            <a:ext cx="6085638" cy="301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4" name="Google Shape;704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9175" y="1772050"/>
            <a:ext cx="6085650" cy="3019796"/>
          </a:xfrm>
          <a:prstGeom prst="rect">
            <a:avLst/>
          </a:prstGeom>
          <a:noFill/>
          <a:ln>
            <a:noFill/>
          </a:ln>
        </p:spPr>
      </p:pic>
      <p:pic>
        <p:nvPicPr>
          <p:cNvPr id="705" name="Google Shape;705;p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9175" y="1563787"/>
            <a:ext cx="6085649" cy="34363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0" name="Google Shape;710;p50"/>
          <p:cNvPicPr preferRelativeResize="0"/>
          <p:nvPr/>
        </p:nvPicPr>
        <p:blipFill rotWithShape="1">
          <a:blip r:embed="rId3">
            <a:alphaModFix amt="25000"/>
          </a:blip>
          <a:srcRect b="0" l="0" r="26879" t="0"/>
          <a:stretch/>
        </p:blipFill>
        <p:spPr>
          <a:xfrm>
            <a:off x="0" y="0"/>
            <a:ext cx="4306925" cy="4025100"/>
          </a:xfrm>
          <a:prstGeom prst="rect">
            <a:avLst/>
          </a:prstGeom>
          <a:noFill/>
          <a:ln>
            <a:noFill/>
          </a:ln>
        </p:spPr>
      </p:pic>
      <p:sp>
        <p:nvSpPr>
          <p:cNvPr id="711" name="Google Shape;711;p50"/>
          <p:cNvSpPr/>
          <p:nvPr/>
        </p:nvSpPr>
        <p:spPr>
          <a:xfrm>
            <a:off x="0" y="1357900"/>
            <a:ext cx="9144000" cy="699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2" name="Google Shape;712;p50"/>
          <p:cNvSpPr/>
          <p:nvPr/>
        </p:nvSpPr>
        <p:spPr>
          <a:xfrm>
            <a:off x="0" y="2123700"/>
            <a:ext cx="9144000" cy="30198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13" name="Google Shape;713;p50"/>
          <p:cNvCxnSpPr/>
          <p:nvPr/>
        </p:nvCxnSpPr>
        <p:spPr>
          <a:xfrm>
            <a:off x="9143938" y="1434106"/>
            <a:ext cx="0" cy="3695700"/>
          </a:xfrm>
          <a:prstGeom prst="straightConnector1">
            <a:avLst/>
          </a:prstGeom>
          <a:noFill/>
          <a:ln cap="flat" cmpd="sng" w="9525">
            <a:solidFill>
              <a:srgbClr val="A1C3FA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714" name="Google Shape;714;p50"/>
          <p:cNvSpPr txBox="1"/>
          <p:nvPr/>
        </p:nvSpPr>
        <p:spPr>
          <a:xfrm>
            <a:off x="383640" y="1483825"/>
            <a:ext cx="5050800" cy="58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 u="sng">
                <a:solidFill>
                  <a:srgbClr val="CCCCCC"/>
                </a:solidFill>
                <a:latin typeface="Roboto"/>
                <a:ea typeface="Roboto"/>
                <a:cs typeface="Roboto"/>
                <a:sym typeface="Roboto"/>
              </a:rPr>
              <a:t>RMSE</a:t>
            </a:r>
            <a:endParaRPr b="1" sz="1500" u="sng">
              <a:solidFill>
                <a:srgbClr val="CCCCC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CCCCCC"/>
                </a:solidFill>
                <a:latin typeface="Roboto"/>
                <a:ea typeface="Roboto"/>
                <a:cs typeface="Roboto"/>
                <a:sym typeface="Roboto"/>
              </a:rPr>
              <a:t>157</a:t>
            </a:r>
            <a:r>
              <a:rPr b="1" lang="en" sz="1300">
                <a:solidFill>
                  <a:srgbClr val="CCCCCC"/>
                </a:solidFill>
                <a:latin typeface="Roboto"/>
                <a:ea typeface="Roboto"/>
                <a:cs typeface="Roboto"/>
                <a:sym typeface="Roboto"/>
              </a:rPr>
              <a:t>.44</a:t>
            </a:r>
            <a:endParaRPr b="1" sz="1300">
              <a:solidFill>
                <a:srgbClr val="CCCCC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CCCCC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100">
              <a:solidFill>
                <a:srgbClr val="CCCCC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15" name="Google Shape;715;p50"/>
          <p:cNvSpPr txBox="1"/>
          <p:nvPr>
            <p:ph idx="4294967295" type="title"/>
          </p:nvPr>
        </p:nvSpPr>
        <p:spPr>
          <a:xfrm>
            <a:off x="410100" y="288686"/>
            <a:ext cx="7918500" cy="4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Quadratic Trend</a:t>
            </a:r>
            <a:endParaRPr sz="3000"/>
          </a:p>
        </p:txBody>
      </p:sp>
      <p:pic>
        <p:nvPicPr>
          <p:cNvPr id="716" name="Google Shape;716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9175" y="1772050"/>
            <a:ext cx="5866799" cy="3312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1" name="Google Shape;721;p51"/>
          <p:cNvPicPr preferRelativeResize="0"/>
          <p:nvPr/>
        </p:nvPicPr>
        <p:blipFill rotWithShape="1">
          <a:blip r:embed="rId3">
            <a:alphaModFix amt="25000"/>
          </a:blip>
          <a:srcRect b="0" l="0" r="26879" t="0"/>
          <a:stretch/>
        </p:blipFill>
        <p:spPr>
          <a:xfrm>
            <a:off x="0" y="0"/>
            <a:ext cx="4306925" cy="4025100"/>
          </a:xfrm>
          <a:prstGeom prst="rect">
            <a:avLst/>
          </a:prstGeom>
          <a:noFill/>
          <a:ln>
            <a:noFill/>
          </a:ln>
        </p:spPr>
      </p:pic>
      <p:sp>
        <p:nvSpPr>
          <p:cNvPr id="722" name="Google Shape;722;p51"/>
          <p:cNvSpPr/>
          <p:nvPr/>
        </p:nvSpPr>
        <p:spPr>
          <a:xfrm>
            <a:off x="0" y="1357900"/>
            <a:ext cx="9144000" cy="699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3" name="Google Shape;723;p51"/>
          <p:cNvSpPr/>
          <p:nvPr/>
        </p:nvSpPr>
        <p:spPr>
          <a:xfrm>
            <a:off x="0" y="2123700"/>
            <a:ext cx="9144000" cy="30198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24" name="Google Shape;724;p51"/>
          <p:cNvCxnSpPr/>
          <p:nvPr/>
        </p:nvCxnSpPr>
        <p:spPr>
          <a:xfrm>
            <a:off x="9143938" y="1434106"/>
            <a:ext cx="0" cy="3695700"/>
          </a:xfrm>
          <a:prstGeom prst="straightConnector1">
            <a:avLst/>
          </a:prstGeom>
          <a:noFill/>
          <a:ln cap="flat" cmpd="sng" w="9525">
            <a:solidFill>
              <a:srgbClr val="A1C3FA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725" name="Google Shape;725;p51"/>
          <p:cNvSpPr txBox="1"/>
          <p:nvPr/>
        </p:nvSpPr>
        <p:spPr>
          <a:xfrm>
            <a:off x="383640" y="1483825"/>
            <a:ext cx="5050800" cy="58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 u="sng">
                <a:solidFill>
                  <a:srgbClr val="CCCCCC"/>
                </a:solidFill>
                <a:latin typeface="Roboto"/>
                <a:ea typeface="Roboto"/>
                <a:cs typeface="Roboto"/>
                <a:sym typeface="Roboto"/>
              </a:rPr>
              <a:t>RMSE</a:t>
            </a:r>
            <a:endParaRPr b="1" sz="1500" u="sng">
              <a:solidFill>
                <a:srgbClr val="CCCCC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CCCCCC"/>
                </a:solidFill>
                <a:latin typeface="Roboto"/>
                <a:ea typeface="Roboto"/>
                <a:cs typeface="Roboto"/>
                <a:sym typeface="Roboto"/>
              </a:rPr>
              <a:t>317.40</a:t>
            </a:r>
            <a:endParaRPr b="1" sz="1300">
              <a:solidFill>
                <a:srgbClr val="CCCCC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CCCCC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100">
              <a:solidFill>
                <a:srgbClr val="CCCCC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26" name="Google Shape;726;p51"/>
          <p:cNvSpPr txBox="1"/>
          <p:nvPr>
            <p:ph idx="4294967295" type="title"/>
          </p:nvPr>
        </p:nvSpPr>
        <p:spPr>
          <a:xfrm>
            <a:off x="410100" y="288686"/>
            <a:ext cx="7918500" cy="4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Log</a:t>
            </a:r>
            <a:r>
              <a:rPr lang="en" sz="3000"/>
              <a:t> Trend (Back Transformed)</a:t>
            </a:r>
            <a:endParaRPr sz="3000"/>
          </a:p>
        </p:txBody>
      </p:sp>
      <p:pic>
        <p:nvPicPr>
          <p:cNvPr id="727" name="Google Shape;727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21475" y="1655004"/>
            <a:ext cx="5634650" cy="3166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2" name="Google Shape;732;p52"/>
          <p:cNvPicPr preferRelativeResize="0"/>
          <p:nvPr/>
        </p:nvPicPr>
        <p:blipFill rotWithShape="1">
          <a:blip r:embed="rId3">
            <a:alphaModFix amt="25000"/>
          </a:blip>
          <a:srcRect b="0" l="0" r="26879" t="0"/>
          <a:stretch/>
        </p:blipFill>
        <p:spPr>
          <a:xfrm>
            <a:off x="0" y="0"/>
            <a:ext cx="4306925" cy="4025100"/>
          </a:xfrm>
          <a:prstGeom prst="rect">
            <a:avLst/>
          </a:prstGeom>
          <a:noFill/>
          <a:ln>
            <a:noFill/>
          </a:ln>
        </p:spPr>
      </p:pic>
      <p:sp>
        <p:nvSpPr>
          <p:cNvPr id="733" name="Google Shape;733;p52"/>
          <p:cNvSpPr/>
          <p:nvPr/>
        </p:nvSpPr>
        <p:spPr>
          <a:xfrm>
            <a:off x="0" y="1357900"/>
            <a:ext cx="9144000" cy="699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4" name="Google Shape;734;p52"/>
          <p:cNvSpPr/>
          <p:nvPr/>
        </p:nvSpPr>
        <p:spPr>
          <a:xfrm>
            <a:off x="0" y="2123700"/>
            <a:ext cx="9144000" cy="30198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35" name="Google Shape;735;p52"/>
          <p:cNvCxnSpPr/>
          <p:nvPr/>
        </p:nvCxnSpPr>
        <p:spPr>
          <a:xfrm>
            <a:off x="9143938" y="1434106"/>
            <a:ext cx="0" cy="3695700"/>
          </a:xfrm>
          <a:prstGeom prst="straightConnector1">
            <a:avLst/>
          </a:prstGeom>
          <a:noFill/>
          <a:ln cap="flat" cmpd="sng" w="9525">
            <a:solidFill>
              <a:srgbClr val="A1C3FA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736" name="Google Shape;736;p52"/>
          <p:cNvSpPr txBox="1"/>
          <p:nvPr/>
        </p:nvSpPr>
        <p:spPr>
          <a:xfrm>
            <a:off x="43725" y="1483825"/>
            <a:ext cx="5320200" cy="58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 u="sng">
                <a:solidFill>
                  <a:srgbClr val="CCCCCC"/>
                </a:solidFill>
                <a:latin typeface="Roboto"/>
                <a:ea typeface="Roboto"/>
                <a:cs typeface="Roboto"/>
                <a:sym typeface="Roboto"/>
              </a:rPr>
              <a:t>RMSE</a:t>
            </a:r>
            <a:endParaRPr b="1" sz="1500" u="sng">
              <a:solidFill>
                <a:srgbClr val="CCCCC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CCCCCC"/>
                </a:solidFill>
                <a:latin typeface="Roboto"/>
                <a:ea typeface="Roboto"/>
                <a:cs typeface="Roboto"/>
                <a:sym typeface="Roboto"/>
              </a:rPr>
              <a:t>318.61</a:t>
            </a:r>
            <a:r>
              <a:rPr b="1" lang="en" sz="1300">
                <a:solidFill>
                  <a:srgbClr val="CCCCCC"/>
                </a:solidFill>
                <a:latin typeface="Roboto"/>
                <a:ea typeface="Roboto"/>
                <a:cs typeface="Roboto"/>
                <a:sym typeface="Roboto"/>
              </a:rPr>
              <a:t>														</a:t>
            </a:r>
            <a:endParaRPr b="1" sz="1300">
              <a:solidFill>
                <a:srgbClr val="CCCCC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CCCCC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100">
              <a:solidFill>
                <a:srgbClr val="CCCCC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37" name="Google Shape;737;p52"/>
          <p:cNvSpPr txBox="1"/>
          <p:nvPr>
            <p:ph idx="4294967295" type="title"/>
          </p:nvPr>
        </p:nvSpPr>
        <p:spPr>
          <a:xfrm>
            <a:off x="424675" y="288686"/>
            <a:ext cx="7918500" cy="4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Transformación</a:t>
            </a:r>
            <a:r>
              <a:rPr lang="en" sz="3000"/>
              <a:t> Log + Est. Mensual</a:t>
            </a:r>
            <a:endParaRPr sz="3000"/>
          </a:p>
        </p:txBody>
      </p:sp>
      <p:pic>
        <p:nvPicPr>
          <p:cNvPr id="738" name="Google Shape;738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19037" y="1609400"/>
            <a:ext cx="5905926" cy="334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3" name="Google Shape;743;p53"/>
          <p:cNvPicPr preferRelativeResize="0"/>
          <p:nvPr/>
        </p:nvPicPr>
        <p:blipFill rotWithShape="1">
          <a:blip r:embed="rId3">
            <a:alphaModFix amt="25000"/>
          </a:blip>
          <a:srcRect b="0" l="0" r="26879" t="0"/>
          <a:stretch/>
        </p:blipFill>
        <p:spPr>
          <a:xfrm>
            <a:off x="0" y="0"/>
            <a:ext cx="4306925" cy="4025100"/>
          </a:xfrm>
          <a:prstGeom prst="rect">
            <a:avLst/>
          </a:prstGeom>
          <a:noFill/>
          <a:ln>
            <a:noFill/>
          </a:ln>
        </p:spPr>
      </p:pic>
      <p:sp>
        <p:nvSpPr>
          <p:cNvPr id="744" name="Google Shape;744;p53"/>
          <p:cNvSpPr/>
          <p:nvPr/>
        </p:nvSpPr>
        <p:spPr>
          <a:xfrm>
            <a:off x="0" y="1357900"/>
            <a:ext cx="9144000" cy="699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5" name="Google Shape;745;p53"/>
          <p:cNvSpPr/>
          <p:nvPr/>
        </p:nvSpPr>
        <p:spPr>
          <a:xfrm>
            <a:off x="0" y="2123700"/>
            <a:ext cx="9144000" cy="30198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46" name="Google Shape;746;p53"/>
          <p:cNvCxnSpPr/>
          <p:nvPr/>
        </p:nvCxnSpPr>
        <p:spPr>
          <a:xfrm>
            <a:off x="9143938" y="1434106"/>
            <a:ext cx="0" cy="3695700"/>
          </a:xfrm>
          <a:prstGeom prst="straightConnector1">
            <a:avLst/>
          </a:prstGeom>
          <a:noFill/>
          <a:ln cap="flat" cmpd="sng" w="9525">
            <a:solidFill>
              <a:srgbClr val="A1C3FA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747" name="Google Shape;747;p53"/>
          <p:cNvSpPr txBox="1"/>
          <p:nvPr/>
        </p:nvSpPr>
        <p:spPr>
          <a:xfrm>
            <a:off x="383657" y="1483825"/>
            <a:ext cx="8760300" cy="58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 u="sng">
                <a:solidFill>
                  <a:srgbClr val="CCCCCC"/>
                </a:solidFill>
                <a:latin typeface="Roboto"/>
                <a:ea typeface="Roboto"/>
                <a:cs typeface="Roboto"/>
                <a:sym typeface="Roboto"/>
              </a:rPr>
              <a:t>RMSE</a:t>
            </a:r>
            <a:endParaRPr b="1" sz="1500" u="sng">
              <a:solidFill>
                <a:srgbClr val="CCCCC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CCCCCC"/>
                </a:solidFill>
                <a:latin typeface="Roboto"/>
                <a:ea typeface="Roboto"/>
                <a:cs typeface="Roboto"/>
                <a:sym typeface="Roboto"/>
              </a:rPr>
              <a:t>174.34							256.31						244.37		</a:t>
            </a:r>
            <a:endParaRPr b="1" sz="1300">
              <a:solidFill>
                <a:srgbClr val="CCCCC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CCCCC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100">
              <a:solidFill>
                <a:srgbClr val="CCCCC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48" name="Google Shape;748;p53"/>
          <p:cNvSpPr txBox="1"/>
          <p:nvPr>
            <p:ph idx="4294967295" type="title"/>
          </p:nvPr>
        </p:nvSpPr>
        <p:spPr>
          <a:xfrm>
            <a:off x="410100" y="288686"/>
            <a:ext cx="7918500" cy="4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Simple Smoothing</a:t>
            </a:r>
            <a:endParaRPr sz="3000"/>
          </a:p>
        </p:txBody>
      </p:sp>
      <p:pic>
        <p:nvPicPr>
          <p:cNvPr id="749" name="Google Shape;749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220965"/>
            <a:ext cx="9144000" cy="250317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0" name="Google Shape;750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2230874"/>
            <a:ext cx="9144001" cy="24833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54"/>
          <p:cNvSpPr txBox="1"/>
          <p:nvPr>
            <p:ph type="title"/>
          </p:nvPr>
        </p:nvSpPr>
        <p:spPr>
          <a:xfrm>
            <a:off x="568425" y="2419350"/>
            <a:ext cx="4755300" cy="193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ARIMA, Redes y Prophet</a:t>
            </a:r>
            <a:endParaRPr sz="4000"/>
          </a:p>
        </p:txBody>
      </p:sp>
      <p:sp>
        <p:nvSpPr>
          <p:cNvPr id="756" name="Google Shape;756;p54"/>
          <p:cNvSpPr txBox="1"/>
          <p:nvPr>
            <p:ph idx="2" type="title"/>
          </p:nvPr>
        </p:nvSpPr>
        <p:spPr>
          <a:xfrm flipH="1">
            <a:off x="1325450" y="912388"/>
            <a:ext cx="3247800" cy="107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/>
              <a:t>05</a:t>
            </a:r>
            <a:endParaRPr sz="7200"/>
          </a:p>
        </p:txBody>
      </p:sp>
      <p:grpSp>
        <p:nvGrpSpPr>
          <p:cNvPr id="757" name="Google Shape;757;p54"/>
          <p:cNvGrpSpPr/>
          <p:nvPr/>
        </p:nvGrpSpPr>
        <p:grpSpPr>
          <a:xfrm>
            <a:off x="1669150" y="2210488"/>
            <a:ext cx="2547675" cy="13"/>
            <a:chOff x="1421500" y="2210488"/>
            <a:chExt cx="2547675" cy="13"/>
          </a:xfrm>
        </p:grpSpPr>
        <p:cxnSp>
          <p:nvCxnSpPr>
            <p:cNvPr id="758" name="Google Shape;758;p54"/>
            <p:cNvCxnSpPr/>
            <p:nvPr/>
          </p:nvCxnSpPr>
          <p:spPr>
            <a:xfrm>
              <a:off x="1421500" y="2210500"/>
              <a:ext cx="1531500" cy="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59" name="Google Shape;759;p54"/>
            <p:cNvCxnSpPr/>
            <p:nvPr/>
          </p:nvCxnSpPr>
          <p:spPr>
            <a:xfrm>
              <a:off x="2950714" y="2210488"/>
              <a:ext cx="402600" cy="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dashDot"/>
              <a:round/>
              <a:headEnd len="med" w="med" type="none"/>
              <a:tailEnd len="med" w="med" type="none"/>
            </a:ln>
          </p:spPr>
        </p:cxnSp>
        <p:cxnSp>
          <p:nvCxnSpPr>
            <p:cNvPr id="760" name="Google Shape;760;p54"/>
            <p:cNvCxnSpPr/>
            <p:nvPr/>
          </p:nvCxnSpPr>
          <p:spPr>
            <a:xfrm>
              <a:off x="3351175" y="2210500"/>
              <a:ext cx="618000" cy="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28"/>
          <p:cNvSpPr txBox="1"/>
          <p:nvPr>
            <p:ph type="title"/>
          </p:nvPr>
        </p:nvSpPr>
        <p:spPr>
          <a:xfrm>
            <a:off x="901550" y="2487469"/>
            <a:ext cx="4248000" cy="785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500"/>
              <a:t>Introducción</a:t>
            </a:r>
            <a:endParaRPr sz="4500"/>
          </a:p>
        </p:txBody>
      </p:sp>
      <p:sp>
        <p:nvSpPr>
          <p:cNvPr id="385" name="Google Shape;385;p28"/>
          <p:cNvSpPr txBox="1"/>
          <p:nvPr>
            <p:ph idx="2" type="title"/>
          </p:nvPr>
        </p:nvSpPr>
        <p:spPr>
          <a:xfrm flipH="1">
            <a:off x="1325450" y="912388"/>
            <a:ext cx="3247800" cy="107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86" name="Google Shape;386;p28"/>
          <p:cNvSpPr txBox="1"/>
          <p:nvPr>
            <p:ph idx="1" type="subTitle"/>
          </p:nvPr>
        </p:nvSpPr>
        <p:spPr>
          <a:xfrm>
            <a:off x="928989" y="3219700"/>
            <a:ext cx="4040700" cy="36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Descripción, objetivos y preguntas</a:t>
            </a:r>
            <a:endParaRPr/>
          </a:p>
        </p:txBody>
      </p:sp>
      <p:grpSp>
        <p:nvGrpSpPr>
          <p:cNvPr id="387" name="Google Shape;387;p28"/>
          <p:cNvGrpSpPr/>
          <p:nvPr/>
        </p:nvGrpSpPr>
        <p:grpSpPr>
          <a:xfrm>
            <a:off x="1669150" y="2210488"/>
            <a:ext cx="2547675" cy="13"/>
            <a:chOff x="1421500" y="2210488"/>
            <a:chExt cx="2547675" cy="13"/>
          </a:xfrm>
        </p:grpSpPr>
        <p:cxnSp>
          <p:nvCxnSpPr>
            <p:cNvPr id="388" name="Google Shape;388;p28"/>
            <p:cNvCxnSpPr/>
            <p:nvPr/>
          </p:nvCxnSpPr>
          <p:spPr>
            <a:xfrm>
              <a:off x="1421500" y="2210500"/>
              <a:ext cx="1531500" cy="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89" name="Google Shape;389;p28"/>
            <p:cNvCxnSpPr/>
            <p:nvPr/>
          </p:nvCxnSpPr>
          <p:spPr>
            <a:xfrm>
              <a:off x="2950714" y="2210488"/>
              <a:ext cx="402600" cy="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dashDot"/>
              <a:round/>
              <a:headEnd len="med" w="med" type="none"/>
              <a:tailEnd len="med" w="med" type="none"/>
            </a:ln>
          </p:spPr>
        </p:cxnSp>
        <p:cxnSp>
          <p:nvCxnSpPr>
            <p:cNvPr id="390" name="Google Shape;390;p28"/>
            <p:cNvCxnSpPr/>
            <p:nvPr/>
          </p:nvCxnSpPr>
          <p:spPr>
            <a:xfrm>
              <a:off x="3351175" y="2210500"/>
              <a:ext cx="618000" cy="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p55"/>
          <p:cNvSpPr txBox="1"/>
          <p:nvPr>
            <p:ph type="title"/>
          </p:nvPr>
        </p:nvSpPr>
        <p:spPr>
          <a:xfrm>
            <a:off x="612650" y="497484"/>
            <a:ext cx="7918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¿Es estacionaria?</a:t>
            </a:r>
            <a:endParaRPr/>
          </a:p>
        </p:txBody>
      </p:sp>
      <p:pic>
        <p:nvPicPr>
          <p:cNvPr id="766" name="Google Shape;766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2650" y="1634750"/>
            <a:ext cx="4594552" cy="1908875"/>
          </a:xfrm>
          <a:prstGeom prst="rect">
            <a:avLst/>
          </a:prstGeom>
          <a:noFill/>
          <a:ln>
            <a:noFill/>
          </a:ln>
        </p:spPr>
      </p:pic>
      <p:sp>
        <p:nvSpPr>
          <p:cNvPr id="767" name="Google Shape;767;p55"/>
          <p:cNvSpPr txBox="1"/>
          <p:nvPr/>
        </p:nvSpPr>
        <p:spPr>
          <a:xfrm>
            <a:off x="562690" y="3535225"/>
            <a:ext cx="5050800" cy="58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CCCCCC"/>
                </a:solidFill>
                <a:latin typeface="Roboto"/>
                <a:ea typeface="Roboto"/>
                <a:cs typeface="Roboto"/>
                <a:sym typeface="Roboto"/>
              </a:rPr>
              <a:t>p-valor &gt; 0.05 indica que NO es estacionaria.</a:t>
            </a:r>
            <a:endParaRPr>
              <a:solidFill>
                <a:srgbClr val="CCCCC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100">
              <a:solidFill>
                <a:srgbClr val="CCCCC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68" name="Google Shape;768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42849" y="2850063"/>
            <a:ext cx="4553744" cy="1954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p56"/>
          <p:cNvSpPr txBox="1"/>
          <p:nvPr>
            <p:ph type="title"/>
          </p:nvPr>
        </p:nvSpPr>
        <p:spPr>
          <a:xfrm>
            <a:off x="612650" y="497484"/>
            <a:ext cx="7918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Modelo ARIMA - Diario</a:t>
            </a:r>
            <a:endParaRPr/>
          </a:p>
        </p:txBody>
      </p:sp>
      <p:pic>
        <p:nvPicPr>
          <p:cNvPr id="774" name="Google Shape;774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975" y="1595609"/>
            <a:ext cx="4365100" cy="2934117"/>
          </a:xfrm>
          <a:prstGeom prst="rect">
            <a:avLst/>
          </a:prstGeom>
          <a:noFill/>
          <a:ln>
            <a:noFill/>
          </a:ln>
        </p:spPr>
      </p:pic>
      <p:pic>
        <p:nvPicPr>
          <p:cNvPr id="775" name="Google Shape;775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62600" y="1602109"/>
            <a:ext cx="4321701" cy="29211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p57"/>
          <p:cNvSpPr txBox="1"/>
          <p:nvPr>
            <p:ph type="title"/>
          </p:nvPr>
        </p:nvSpPr>
        <p:spPr>
          <a:xfrm>
            <a:off x="612650" y="497484"/>
            <a:ext cx="7918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Modelo ARIMA - semanal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81" name="Google Shape;781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425" y="1537025"/>
            <a:ext cx="4160576" cy="256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2" name="Google Shape;782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36126" y="1537034"/>
            <a:ext cx="4526225" cy="30623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58"/>
          <p:cNvSpPr txBox="1"/>
          <p:nvPr>
            <p:ph type="title"/>
          </p:nvPr>
        </p:nvSpPr>
        <p:spPr>
          <a:xfrm>
            <a:off x="612650" y="497484"/>
            <a:ext cx="7918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Modelo ARIMA - semanal (ajuste manual)</a:t>
            </a:r>
            <a:endParaRPr sz="2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88" name="Google Shape;788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250" y="1609950"/>
            <a:ext cx="4211576" cy="285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9" name="Google Shape;789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9300" y="1609950"/>
            <a:ext cx="4468824" cy="3023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59"/>
          <p:cNvSpPr txBox="1"/>
          <p:nvPr/>
        </p:nvSpPr>
        <p:spPr>
          <a:xfrm>
            <a:off x="2166850" y="4198450"/>
            <a:ext cx="4810200" cy="58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CCCCCC"/>
                </a:solidFill>
                <a:latin typeface="Roboto"/>
                <a:ea typeface="Roboto"/>
                <a:cs typeface="Roboto"/>
                <a:sym typeface="Roboto"/>
              </a:rPr>
              <a:t>Test RMSE: 396.655</a:t>
            </a:r>
            <a:endParaRPr b="1" sz="1500">
              <a:solidFill>
                <a:srgbClr val="CCCCC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 u="sng">
              <a:solidFill>
                <a:srgbClr val="CCCCC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 u="sng">
              <a:solidFill>
                <a:srgbClr val="CCCCC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CCCCC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100">
              <a:solidFill>
                <a:srgbClr val="CCCCC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95" name="Google Shape;795;p59"/>
          <p:cNvSpPr txBox="1"/>
          <p:nvPr>
            <p:ph type="title"/>
          </p:nvPr>
        </p:nvSpPr>
        <p:spPr>
          <a:xfrm>
            <a:off x="612650" y="497484"/>
            <a:ext cx="79185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chemeClr val="lt1"/>
                </a:solidFill>
              </a:rPr>
              <a:t>Predicciones - semanal</a:t>
            </a:r>
            <a:endParaRPr sz="3500">
              <a:solidFill>
                <a:schemeClr val="lt1"/>
              </a:solidFill>
            </a:endParaRPr>
          </a:p>
        </p:txBody>
      </p:sp>
      <p:pic>
        <p:nvPicPr>
          <p:cNvPr id="796" name="Google Shape;796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6550" y="1222584"/>
            <a:ext cx="4550701" cy="28234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0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p60"/>
          <p:cNvSpPr txBox="1"/>
          <p:nvPr>
            <p:ph type="title"/>
          </p:nvPr>
        </p:nvSpPr>
        <p:spPr>
          <a:xfrm>
            <a:off x="612650" y="497484"/>
            <a:ext cx="7918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Modelo PROPHET - diario</a:t>
            </a:r>
            <a:endParaRPr/>
          </a:p>
        </p:txBody>
      </p:sp>
      <p:pic>
        <p:nvPicPr>
          <p:cNvPr id="802" name="Google Shape;802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3923" y="1407575"/>
            <a:ext cx="2744377" cy="79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3" name="Google Shape;803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17299" y="1407584"/>
            <a:ext cx="5080152" cy="3030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04" name="Google Shape;804;p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3925" y="2286100"/>
            <a:ext cx="2744375" cy="2348953"/>
          </a:xfrm>
          <a:prstGeom prst="rect">
            <a:avLst/>
          </a:prstGeom>
          <a:noFill/>
          <a:ln>
            <a:noFill/>
          </a:ln>
        </p:spPr>
      </p:pic>
      <p:sp>
        <p:nvSpPr>
          <p:cNvPr id="805" name="Google Shape;805;p60"/>
          <p:cNvSpPr txBox="1"/>
          <p:nvPr/>
        </p:nvSpPr>
        <p:spPr>
          <a:xfrm>
            <a:off x="3752275" y="4438200"/>
            <a:ext cx="4810200" cy="58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CCCCCC"/>
                </a:solidFill>
                <a:latin typeface="Roboto"/>
                <a:ea typeface="Roboto"/>
                <a:cs typeface="Roboto"/>
                <a:sym typeface="Roboto"/>
              </a:rPr>
              <a:t>Test RMSE: 188.63</a:t>
            </a:r>
            <a:endParaRPr b="1" sz="1500">
              <a:solidFill>
                <a:srgbClr val="CCCCC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 u="sng">
              <a:solidFill>
                <a:srgbClr val="CCCCC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 u="sng">
              <a:solidFill>
                <a:srgbClr val="CCCCC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CCCCC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100">
              <a:solidFill>
                <a:srgbClr val="CCCCC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p61"/>
          <p:cNvSpPr txBox="1"/>
          <p:nvPr>
            <p:ph type="title"/>
          </p:nvPr>
        </p:nvSpPr>
        <p:spPr>
          <a:xfrm>
            <a:off x="612650" y="497484"/>
            <a:ext cx="7918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Modelo PROPHET - semanal</a:t>
            </a:r>
            <a:endParaRPr/>
          </a:p>
        </p:txBody>
      </p:sp>
      <p:pic>
        <p:nvPicPr>
          <p:cNvPr id="811" name="Google Shape;811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8600" y="1541577"/>
            <a:ext cx="4522175" cy="269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2" name="Google Shape;812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1775" y="1541575"/>
            <a:ext cx="2844424" cy="82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3" name="Google Shape;813;p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91798" y="2463450"/>
            <a:ext cx="2744374" cy="2398300"/>
          </a:xfrm>
          <a:prstGeom prst="rect">
            <a:avLst/>
          </a:prstGeom>
          <a:noFill/>
          <a:ln>
            <a:noFill/>
          </a:ln>
        </p:spPr>
      </p:pic>
      <p:sp>
        <p:nvSpPr>
          <p:cNvPr id="814" name="Google Shape;814;p61"/>
          <p:cNvSpPr txBox="1"/>
          <p:nvPr/>
        </p:nvSpPr>
        <p:spPr>
          <a:xfrm>
            <a:off x="3764587" y="4307375"/>
            <a:ext cx="4810200" cy="58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CCCCCC"/>
                </a:solidFill>
                <a:latin typeface="Roboto"/>
                <a:ea typeface="Roboto"/>
                <a:cs typeface="Roboto"/>
                <a:sym typeface="Roboto"/>
              </a:rPr>
              <a:t>Test RMSE: 857.7</a:t>
            </a:r>
            <a:endParaRPr b="1" sz="1500">
              <a:solidFill>
                <a:srgbClr val="CCCCC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 u="sng">
              <a:solidFill>
                <a:srgbClr val="CCCCC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 u="sng">
              <a:solidFill>
                <a:srgbClr val="CCCCC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CCCCC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100">
              <a:solidFill>
                <a:srgbClr val="CCCCC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8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p62"/>
          <p:cNvSpPr txBox="1"/>
          <p:nvPr>
            <p:ph type="title"/>
          </p:nvPr>
        </p:nvSpPr>
        <p:spPr>
          <a:xfrm>
            <a:off x="612650" y="497484"/>
            <a:ext cx="7918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Redes Neuronales</a:t>
            </a:r>
            <a:endParaRPr/>
          </a:p>
        </p:txBody>
      </p:sp>
      <p:pic>
        <p:nvPicPr>
          <p:cNvPr id="820" name="Google Shape;820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77584"/>
            <a:ext cx="8839198" cy="28993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4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p63"/>
          <p:cNvSpPr txBox="1"/>
          <p:nvPr>
            <p:ph type="title"/>
          </p:nvPr>
        </p:nvSpPr>
        <p:spPr>
          <a:xfrm>
            <a:off x="612650" y="497484"/>
            <a:ext cx="7918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Redes Neuronales</a:t>
            </a:r>
            <a:endParaRPr/>
          </a:p>
        </p:txBody>
      </p:sp>
      <p:sp>
        <p:nvSpPr>
          <p:cNvPr id="826" name="Google Shape;826;p63"/>
          <p:cNvSpPr txBox="1"/>
          <p:nvPr/>
        </p:nvSpPr>
        <p:spPr>
          <a:xfrm>
            <a:off x="430525" y="4087100"/>
            <a:ext cx="2542500" cy="29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CCCCCC"/>
                </a:solidFill>
                <a:latin typeface="Roboto"/>
                <a:ea typeface="Roboto"/>
                <a:cs typeface="Roboto"/>
                <a:sym typeface="Roboto"/>
              </a:rPr>
              <a:t>RMSE: 143.7875</a:t>
            </a:r>
            <a:endParaRPr sz="1500">
              <a:solidFill>
                <a:srgbClr val="CCCCC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27" name="Google Shape;827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550" y="1700696"/>
            <a:ext cx="4434176" cy="2396379"/>
          </a:xfrm>
          <a:prstGeom prst="rect">
            <a:avLst/>
          </a:prstGeom>
          <a:noFill/>
          <a:ln>
            <a:noFill/>
          </a:ln>
        </p:spPr>
      </p:pic>
      <p:pic>
        <p:nvPicPr>
          <p:cNvPr id="828" name="Google Shape;828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14375" y="1706400"/>
            <a:ext cx="4434176" cy="23849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p64"/>
          <p:cNvSpPr txBox="1"/>
          <p:nvPr>
            <p:ph type="title"/>
          </p:nvPr>
        </p:nvSpPr>
        <p:spPr>
          <a:xfrm>
            <a:off x="612650" y="497484"/>
            <a:ext cx="7918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Deploy</a:t>
            </a:r>
            <a:endParaRPr/>
          </a:p>
        </p:txBody>
      </p:sp>
      <p:sp>
        <p:nvSpPr>
          <p:cNvPr id="834" name="Google Shape;834;p64"/>
          <p:cNvSpPr txBox="1"/>
          <p:nvPr/>
        </p:nvSpPr>
        <p:spPr>
          <a:xfrm>
            <a:off x="2256795" y="2915875"/>
            <a:ext cx="4344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https://predictivoavanzado-hoxf.onrender.com/</a:t>
            </a:r>
            <a:endParaRPr>
              <a:solidFill>
                <a:schemeClr val="lt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835" name="Google Shape;835;p64"/>
          <p:cNvSpPr/>
          <p:nvPr/>
        </p:nvSpPr>
        <p:spPr>
          <a:xfrm>
            <a:off x="1271600" y="2209800"/>
            <a:ext cx="6315000" cy="4002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Prophet semanal se guarda en Pickle. Flask, Html y Css para la aplicación </a:t>
            </a:r>
            <a:endParaRPr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5" name="Google Shape;395;p29"/>
          <p:cNvGrpSpPr/>
          <p:nvPr/>
        </p:nvGrpSpPr>
        <p:grpSpPr>
          <a:xfrm>
            <a:off x="-163" y="2157178"/>
            <a:ext cx="9143706" cy="3020075"/>
            <a:chOff x="381000" y="2120579"/>
            <a:chExt cx="8730742" cy="2870521"/>
          </a:xfrm>
        </p:grpSpPr>
        <p:pic>
          <p:nvPicPr>
            <p:cNvPr id="396" name="Google Shape;396;p29"/>
            <p:cNvPicPr preferRelativeResize="0"/>
            <p:nvPr/>
          </p:nvPicPr>
          <p:blipFill>
            <a:blip r:embed="rId3">
              <a:alphaModFix amt="94000"/>
            </a:blip>
            <a:stretch>
              <a:fillRect/>
            </a:stretch>
          </p:blipFill>
          <p:spPr>
            <a:xfrm>
              <a:off x="381000" y="2120579"/>
              <a:ext cx="5346564" cy="28705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7" name="Google Shape;397;p29"/>
            <p:cNvPicPr preferRelativeResize="0"/>
            <p:nvPr/>
          </p:nvPicPr>
          <p:blipFill>
            <a:blip r:embed="rId4">
              <a:alphaModFix amt="94000"/>
            </a:blip>
            <a:stretch>
              <a:fillRect/>
            </a:stretch>
          </p:blipFill>
          <p:spPr>
            <a:xfrm>
              <a:off x="5713245" y="2120579"/>
              <a:ext cx="3398497" cy="287052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98" name="Google Shape;398;p29"/>
          <p:cNvSpPr txBox="1"/>
          <p:nvPr>
            <p:ph idx="4294967295" type="title"/>
          </p:nvPr>
        </p:nvSpPr>
        <p:spPr>
          <a:xfrm>
            <a:off x="70900" y="486525"/>
            <a:ext cx="3564000" cy="7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500"/>
              <a:t>5.30</a:t>
            </a:r>
            <a:r>
              <a:rPr lang="en"/>
              <a:t>8.875</a:t>
            </a:r>
            <a:endParaRPr sz="3500"/>
          </a:p>
        </p:txBody>
      </p:sp>
      <p:sp>
        <p:nvSpPr>
          <p:cNvPr id="399" name="Google Shape;399;p29"/>
          <p:cNvSpPr txBox="1"/>
          <p:nvPr>
            <p:ph idx="1" type="subTitle"/>
          </p:nvPr>
        </p:nvSpPr>
        <p:spPr>
          <a:xfrm>
            <a:off x="1325442" y="3863013"/>
            <a:ext cx="3247800" cy="36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registros</a:t>
            </a:r>
            <a:endParaRPr sz="1300"/>
          </a:p>
        </p:txBody>
      </p:sp>
      <p:sp>
        <p:nvSpPr>
          <p:cNvPr id="400" name="Google Shape;400;p29"/>
          <p:cNvSpPr txBox="1"/>
          <p:nvPr>
            <p:ph idx="4294967295" type="title"/>
          </p:nvPr>
        </p:nvSpPr>
        <p:spPr>
          <a:xfrm>
            <a:off x="3294488" y="486525"/>
            <a:ext cx="2619000" cy="7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500"/>
              <a:t>19</a:t>
            </a:r>
            <a:endParaRPr sz="3500"/>
          </a:p>
        </p:txBody>
      </p:sp>
      <p:sp>
        <p:nvSpPr>
          <p:cNvPr id="401" name="Google Shape;401;p29"/>
          <p:cNvSpPr txBox="1"/>
          <p:nvPr>
            <p:ph idx="1" type="subTitle"/>
          </p:nvPr>
        </p:nvSpPr>
        <p:spPr>
          <a:xfrm>
            <a:off x="2735438" y="1169475"/>
            <a:ext cx="3737100" cy="5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Variables en la </a:t>
            </a:r>
            <a:endParaRPr sz="13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base original </a:t>
            </a:r>
            <a:endParaRPr sz="1300"/>
          </a:p>
        </p:txBody>
      </p:sp>
      <p:sp>
        <p:nvSpPr>
          <p:cNvPr id="402" name="Google Shape;402;p29"/>
          <p:cNvSpPr txBox="1"/>
          <p:nvPr>
            <p:ph idx="4294967295" type="title"/>
          </p:nvPr>
        </p:nvSpPr>
        <p:spPr>
          <a:xfrm>
            <a:off x="5528475" y="486525"/>
            <a:ext cx="3564000" cy="7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500"/>
              <a:t>16</a:t>
            </a:r>
            <a:endParaRPr sz="3500"/>
          </a:p>
        </p:txBody>
      </p:sp>
      <p:sp>
        <p:nvSpPr>
          <p:cNvPr id="403" name="Google Shape;403;p29"/>
          <p:cNvSpPr txBox="1"/>
          <p:nvPr>
            <p:ph idx="1" type="subTitle"/>
          </p:nvPr>
        </p:nvSpPr>
        <p:spPr>
          <a:xfrm>
            <a:off x="5904525" y="1169475"/>
            <a:ext cx="2811900" cy="62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Variables utilizadas </a:t>
            </a:r>
            <a:endParaRPr sz="13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para el análisis</a:t>
            </a:r>
            <a:endParaRPr sz="1300"/>
          </a:p>
        </p:txBody>
      </p:sp>
      <p:sp>
        <p:nvSpPr>
          <p:cNvPr id="404" name="Google Shape;404;p29"/>
          <p:cNvSpPr txBox="1"/>
          <p:nvPr>
            <p:ph idx="1" type="subTitle"/>
          </p:nvPr>
        </p:nvSpPr>
        <p:spPr>
          <a:xfrm>
            <a:off x="273500" y="1169475"/>
            <a:ext cx="3058800" cy="5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registros</a:t>
            </a:r>
            <a:endParaRPr sz="130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9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p65"/>
          <p:cNvSpPr txBox="1"/>
          <p:nvPr>
            <p:ph type="title"/>
          </p:nvPr>
        </p:nvSpPr>
        <p:spPr>
          <a:xfrm>
            <a:off x="901550" y="2255251"/>
            <a:ext cx="4248000" cy="102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Conclusiones</a:t>
            </a:r>
            <a:endParaRPr sz="4400"/>
          </a:p>
        </p:txBody>
      </p:sp>
      <p:sp>
        <p:nvSpPr>
          <p:cNvPr id="841" name="Google Shape;841;p65"/>
          <p:cNvSpPr txBox="1"/>
          <p:nvPr>
            <p:ph idx="2" type="title"/>
          </p:nvPr>
        </p:nvSpPr>
        <p:spPr>
          <a:xfrm flipH="1">
            <a:off x="1325450" y="912388"/>
            <a:ext cx="3247800" cy="107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grpSp>
        <p:nvGrpSpPr>
          <p:cNvPr id="842" name="Google Shape;842;p65"/>
          <p:cNvGrpSpPr/>
          <p:nvPr/>
        </p:nvGrpSpPr>
        <p:grpSpPr>
          <a:xfrm>
            <a:off x="1669150" y="2210488"/>
            <a:ext cx="2547675" cy="13"/>
            <a:chOff x="1421500" y="2210488"/>
            <a:chExt cx="2547675" cy="13"/>
          </a:xfrm>
        </p:grpSpPr>
        <p:cxnSp>
          <p:nvCxnSpPr>
            <p:cNvPr id="843" name="Google Shape;843;p65"/>
            <p:cNvCxnSpPr/>
            <p:nvPr/>
          </p:nvCxnSpPr>
          <p:spPr>
            <a:xfrm>
              <a:off x="1421500" y="2210500"/>
              <a:ext cx="1531500" cy="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44" name="Google Shape;844;p65"/>
            <p:cNvCxnSpPr/>
            <p:nvPr/>
          </p:nvCxnSpPr>
          <p:spPr>
            <a:xfrm>
              <a:off x="2950714" y="2210488"/>
              <a:ext cx="402600" cy="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dashDot"/>
              <a:round/>
              <a:headEnd len="med" w="med" type="none"/>
              <a:tailEnd len="med" w="med" type="none"/>
            </a:ln>
          </p:spPr>
        </p:cxnSp>
        <p:cxnSp>
          <p:nvCxnSpPr>
            <p:cNvPr id="845" name="Google Shape;845;p65"/>
            <p:cNvCxnSpPr/>
            <p:nvPr/>
          </p:nvCxnSpPr>
          <p:spPr>
            <a:xfrm>
              <a:off x="3351175" y="2210500"/>
              <a:ext cx="618000" cy="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9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p66"/>
          <p:cNvSpPr txBox="1"/>
          <p:nvPr>
            <p:ph type="title"/>
          </p:nvPr>
        </p:nvSpPr>
        <p:spPr>
          <a:xfrm>
            <a:off x="612650" y="497484"/>
            <a:ext cx="7918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700">
                <a:solidFill>
                  <a:schemeClr val="dk2"/>
                </a:solidFill>
              </a:rPr>
              <a:t>Conclusiones Generales</a:t>
            </a:r>
            <a:endParaRPr b="0" sz="2700">
              <a:solidFill>
                <a:schemeClr val="dk2"/>
              </a:solidFill>
            </a:endParaRPr>
          </a:p>
        </p:txBody>
      </p:sp>
      <p:sp>
        <p:nvSpPr>
          <p:cNvPr id="851" name="Google Shape;851;p66"/>
          <p:cNvSpPr txBox="1"/>
          <p:nvPr/>
        </p:nvSpPr>
        <p:spPr>
          <a:xfrm>
            <a:off x="612650" y="1544575"/>
            <a:ext cx="6861600" cy="31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exend Deca"/>
              <a:buChar char="●"/>
            </a:pPr>
            <a:r>
              <a:rPr b="1" i="1" lang="en" sz="15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Redes neuronales </a:t>
            </a:r>
            <a:r>
              <a:rPr b="1" i="1" lang="en" sz="15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es el mejor modelo para predecir, hasta la pandemia</a:t>
            </a:r>
            <a:endParaRPr b="1" i="1" sz="1500">
              <a:solidFill>
                <a:schemeClr val="dk2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-32385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Lexend Deca"/>
              <a:buChar char="●"/>
            </a:pPr>
            <a:r>
              <a:rPr b="1" i="1" lang="en" sz="1500">
                <a:solidFill>
                  <a:schemeClr val="dk2"/>
                </a:solidFill>
                <a:latin typeface="Lexend Deca"/>
                <a:ea typeface="Lexend Deca"/>
                <a:cs typeface="Lexend Deca"/>
                <a:sym typeface="Lexend Deca"/>
              </a:rPr>
              <a:t>Tendencia a la baja en la cantidad de arrestos</a:t>
            </a:r>
            <a:endParaRPr b="1" i="1" sz="1500">
              <a:solidFill>
                <a:schemeClr val="dk2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-32385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Lexend Deca"/>
              <a:buChar char="●"/>
            </a:pPr>
            <a:r>
              <a:rPr b="1" i="1" lang="en" sz="1500">
                <a:solidFill>
                  <a:schemeClr val="dk2"/>
                </a:solidFill>
                <a:latin typeface="Lexend Deca"/>
                <a:ea typeface="Lexend Deca"/>
                <a:cs typeface="Lexend Deca"/>
                <a:sym typeface="Lexend Deca"/>
              </a:rPr>
              <a:t>Posibilidad de reorganizar las fuerzas policiales según predicciones</a:t>
            </a:r>
            <a:endParaRPr b="1" i="1" sz="1500">
              <a:solidFill>
                <a:schemeClr val="dk2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-32385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Lexend Deca"/>
              <a:buChar char="●"/>
            </a:pPr>
            <a:r>
              <a:rPr b="1" i="1" lang="en" sz="1500">
                <a:solidFill>
                  <a:schemeClr val="dk2"/>
                </a:solidFill>
                <a:latin typeface="Lexend Deca"/>
                <a:ea typeface="Lexend Deca"/>
                <a:cs typeface="Lexend Deca"/>
                <a:sym typeface="Lexend Deca"/>
              </a:rPr>
              <a:t>Análisis semanales como herramienta frente a la cantidad de datos</a:t>
            </a:r>
            <a:endParaRPr b="1" i="1" sz="1800">
              <a:solidFill>
                <a:schemeClr val="dk2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5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p67"/>
          <p:cNvSpPr txBox="1"/>
          <p:nvPr>
            <p:ph type="title"/>
          </p:nvPr>
        </p:nvSpPr>
        <p:spPr>
          <a:xfrm>
            <a:off x="612650" y="497484"/>
            <a:ext cx="7918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700">
                <a:solidFill>
                  <a:schemeClr val="dk2"/>
                </a:solidFill>
              </a:rPr>
              <a:t>Próximos pasos</a:t>
            </a:r>
            <a:endParaRPr b="0" sz="2700">
              <a:solidFill>
                <a:schemeClr val="dk2"/>
              </a:solidFill>
            </a:endParaRPr>
          </a:p>
        </p:txBody>
      </p:sp>
      <p:sp>
        <p:nvSpPr>
          <p:cNvPr id="857" name="Google Shape;857;p67"/>
          <p:cNvSpPr txBox="1"/>
          <p:nvPr/>
        </p:nvSpPr>
        <p:spPr>
          <a:xfrm>
            <a:off x="612650" y="1544575"/>
            <a:ext cx="6861600" cy="18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Lexend Deca"/>
              <a:buChar char="●"/>
            </a:pPr>
            <a:r>
              <a:rPr b="1" i="1" lang="en" sz="15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Partir el dataset y crear dos modelos diferentes</a:t>
            </a:r>
            <a:endParaRPr b="1" i="1" sz="1500">
              <a:solidFill>
                <a:schemeClr val="lt1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-323850" lvl="1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exend Deca"/>
              <a:buChar char="○"/>
            </a:pPr>
            <a:r>
              <a:rPr b="1" i="1" lang="en" sz="15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Uno para antes de la pandemia</a:t>
            </a:r>
            <a:endParaRPr b="1" i="1" sz="1500">
              <a:solidFill>
                <a:schemeClr val="lt1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-323850" lvl="1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exend Deca"/>
              <a:buChar char="○"/>
            </a:pPr>
            <a:r>
              <a:rPr b="1" i="1" lang="en" sz="15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Uno para después de la pandemia </a:t>
            </a:r>
            <a:endParaRPr b="1" i="1" sz="1500">
              <a:solidFill>
                <a:schemeClr val="lt1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-32385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exend Deca"/>
              <a:buChar char="●"/>
            </a:pPr>
            <a:r>
              <a:rPr b="1" i="1" lang="en" sz="15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Analizar si mejora el rendimiento </a:t>
            </a:r>
            <a:endParaRPr i="1" sz="1500">
              <a:solidFill>
                <a:schemeClr val="lt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p68"/>
          <p:cNvSpPr txBox="1"/>
          <p:nvPr>
            <p:ph idx="4294967295" type="title"/>
          </p:nvPr>
        </p:nvSpPr>
        <p:spPr>
          <a:xfrm>
            <a:off x="612750" y="1089573"/>
            <a:ext cx="7918500" cy="164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300"/>
              <a:t>¡Muchas gracias!</a:t>
            </a:r>
            <a:endParaRPr sz="43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" name="Google Shape;409;p30"/>
          <p:cNvGraphicFramePr/>
          <p:nvPr/>
        </p:nvGraphicFramePr>
        <p:xfrm>
          <a:off x="754613" y="84962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{28145B52-2C09-44C2-BB49-58531D543A74}</a:tableStyleId>
              </a:tblPr>
              <a:tblGrid>
                <a:gridCol w="2323100"/>
                <a:gridCol w="462875"/>
                <a:gridCol w="5038425"/>
              </a:tblGrid>
              <a:tr h="4355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Lexend Deca"/>
                          <a:ea typeface="Lexend Deca"/>
                          <a:cs typeface="Lexend Deca"/>
                          <a:sym typeface="Lexend Deca"/>
                        </a:rPr>
                        <a:t>KY_CD y OFNC_DESC</a:t>
                      </a:r>
                      <a:endParaRPr b="1">
                        <a:solidFill>
                          <a:srgbClr val="FFFFFF"/>
                        </a:solidFill>
                        <a:latin typeface="Lexend Deca"/>
                        <a:ea typeface="Lexend Deca"/>
                        <a:cs typeface="Lexend Deca"/>
                        <a:sym typeface="Lexend Deca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5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Tres dígitos internos de clasificación, categoría</a:t>
                      </a:r>
                      <a:endParaRPr sz="1300">
                        <a:solidFill>
                          <a:schemeClr val="dk2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274300" anchor="ctr">
                    <a:lnL cap="flat" cmpd="sng" w="28575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E3E75">
                        <a:alpha val="55690"/>
                      </a:srgbClr>
                    </a:solidFill>
                  </a:tcPr>
                </a:tc>
              </a:tr>
              <a:tr h="4355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Lexend Deca"/>
                          <a:ea typeface="Lexend Deca"/>
                          <a:cs typeface="Lexend Deca"/>
                          <a:sym typeface="Lexend Deca"/>
                        </a:rPr>
                        <a:t>ARREST_DATE</a:t>
                      </a:r>
                      <a:endParaRPr b="1">
                        <a:solidFill>
                          <a:srgbClr val="FFFFFF"/>
                        </a:solidFill>
                        <a:latin typeface="Lexend Deca"/>
                        <a:ea typeface="Lexend Deca"/>
                        <a:cs typeface="Lexend Deca"/>
                        <a:sym typeface="Lexend Deca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171450" anchor="ctr">
                    <a:lnL cap="flat" cmpd="sng" w="28575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5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5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Fecha exacta del arresto</a:t>
                      </a:r>
                      <a:endParaRPr sz="1300">
                        <a:solidFill>
                          <a:schemeClr val="dk2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274300" anchor="ctr">
                    <a:lnL cap="flat" cmpd="sng" w="28575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E3E75">
                        <a:alpha val="55690"/>
                      </a:srgbClr>
                    </a:solidFill>
                  </a:tcPr>
                </a:tc>
              </a:tr>
              <a:tr h="4355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Lexend Deca"/>
                          <a:ea typeface="Lexend Deca"/>
                          <a:cs typeface="Lexend Deca"/>
                          <a:sym typeface="Lexend Deca"/>
                        </a:rPr>
                        <a:t>LW_CAT_CD</a:t>
                      </a:r>
                      <a:endParaRPr b="1">
                        <a:solidFill>
                          <a:srgbClr val="FFFFFF"/>
                        </a:solidFill>
                        <a:latin typeface="Lexend Deca"/>
                        <a:ea typeface="Lexend Deca"/>
                        <a:cs typeface="Lexend Deca"/>
                        <a:sym typeface="Lexend Deca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5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5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Nivel de ofensa: delito grave, delito menor, violación</a:t>
                      </a:r>
                      <a:endParaRPr sz="1300">
                        <a:solidFill>
                          <a:schemeClr val="dk2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274300" anchor="ctr">
                    <a:lnL cap="flat" cmpd="sng" w="28575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E3E75">
                        <a:alpha val="55690"/>
                      </a:srgbClr>
                    </a:solidFill>
                  </a:tcPr>
                </a:tc>
              </a:tr>
              <a:tr h="589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1"/>
                          </a:solidFill>
                          <a:latin typeface="Lexend Deca"/>
                          <a:ea typeface="Lexend Deca"/>
                          <a:cs typeface="Lexend Deca"/>
                          <a:sym typeface="Lexend Deca"/>
                        </a:rPr>
                        <a:t>ARREST_BORO</a:t>
                      </a:r>
                      <a:endParaRPr b="1">
                        <a:solidFill>
                          <a:schemeClr val="lt1"/>
                        </a:solidFill>
                        <a:latin typeface="Lexend Deca"/>
                        <a:ea typeface="Lexend Deca"/>
                        <a:cs typeface="Lexend Deca"/>
                        <a:sym typeface="Lexend Deca"/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solidFill>
                          <a:srgbClr val="FFFFFF"/>
                        </a:solidFill>
                        <a:latin typeface="Lexend Deca"/>
                        <a:ea typeface="Lexend Deca"/>
                        <a:cs typeface="Lexend Deca"/>
                        <a:sym typeface="Lexend Deca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5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5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“Borough” del arresto, posibles valores: B(Bronx), S(Staten Island), K(Brooklyn), M(Manhattan), Q(Queens)</a:t>
                      </a:r>
                      <a:endParaRPr sz="1300">
                        <a:solidFill>
                          <a:schemeClr val="dk2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274300" anchor="ctr">
                    <a:lnL cap="flat" cmpd="sng" w="28575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E3E75">
                        <a:alpha val="55690"/>
                      </a:srgbClr>
                    </a:solidFill>
                  </a:tcPr>
                </a:tc>
              </a:tr>
              <a:tr h="4399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Lexend Deca"/>
                          <a:ea typeface="Lexend Deca"/>
                          <a:cs typeface="Lexend Deca"/>
                          <a:sym typeface="Lexend Deca"/>
                        </a:rPr>
                        <a:t>AGE_GROUP</a:t>
                      </a:r>
                      <a:endParaRPr b="1">
                        <a:solidFill>
                          <a:srgbClr val="FFFFFF"/>
                        </a:solidFill>
                        <a:latin typeface="Lexend Deca"/>
                        <a:ea typeface="Lexend Deca"/>
                        <a:cs typeface="Lexend Deca"/>
                        <a:sym typeface="Lexend Deca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5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5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Rango de edad del arrestado:  </a:t>
                      </a:r>
                      <a:r>
                        <a:rPr lang="en" sz="1200">
                          <a:solidFill>
                            <a:schemeClr val="dk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&lt;18,  18-24,  25-44,  45-64,  + 65</a:t>
                      </a:r>
                      <a:endParaRPr sz="1200">
                        <a:solidFill>
                          <a:schemeClr val="dk2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274300" anchor="ctr">
                    <a:lnL cap="flat" cmpd="sng" w="28575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E3E75">
                        <a:alpha val="55690"/>
                      </a:srgbClr>
                    </a:solidFill>
                  </a:tcPr>
                </a:tc>
              </a:tr>
              <a:tr h="4776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Lexend Deca"/>
                          <a:ea typeface="Lexend Deca"/>
                          <a:cs typeface="Lexend Deca"/>
                          <a:sym typeface="Lexend Deca"/>
                        </a:rPr>
                        <a:t>PERP_SEX</a:t>
                      </a:r>
                      <a:endParaRPr b="1">
                        <a:solidFill>
                          <a:srgbClr val="FFFFFF"/>
                        </a:solidFill>
                        <a:latin typeface="Lexend Deca"/>
                        <a:ea typeface="Lexend Deca"/>
                        <a:cs typeface="Lexend Deca"/>
                        <a:sym typeface="Lexend Deca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1" sz="2000">
                        <a:solidFill>
                          <a:srgbClr val="3D6D7F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5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5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Descripción del sexo del arrestado</a:t>
                      </a:r>
                      <a:endParaRPr sz="1300">
                        <a:solidFill>
                          <a:schemeClr val="dk2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274300" anchor="ctr">
                    <a:lnL cap="flat" cmpd="sng" w="28575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E3E75">
                        <a:alpha val="55690"/>
                      </a:srgbClr>
                    </a:solidFill>
                  </a:tcPr>
                </a:tc>
              </a:tr>
              <a:tr h="4399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Lexend Deca"/>
                          <a:ea typeface="Lexend Deca"/>
                          <a:cs typeface="Lexend Deca"/>
                          <a:sym typeface="Lexend Deca"/>
                        </a:rPr>
                        <a:t>PERP_RACE</a:t>
                      </a:r>
                      <a:endParaRPr b="1">
                        <a:solidFill>
                          <a:srgbClr val="FFFFFF"/>
                        </a:solidFill>
                        <a:latin typeface="Lexend Deca"/>
                        <a:ea typeface="Lexend Deca"/>
                        <a:cs typeface="Lexend Deca"/>
                        <a:sym typeface="Lexend Deca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5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5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Descripción de raza del arrestado</a:t>
                      </a:r>
                      <a:endParaRPr sz="1300">
                        <a:solidFill>
                          <a:schemeClr val="dk2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274300" anchor="ctr">
                    <a:lnL cap="flat" cmpd="sng" w="28575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E3E75">
                        <a:alpha val="55690"/>
                      </a:srgbClr>
                    </a:solidFill>
                  </a:tcPr>
                </a:tc>
              </a:tr>
              <a:tr h="4399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Lexend Deca"/>
                          <a:ea typeface="Lexend Deca"/>
                          <a:cs typeface="Lexend Deca"/>
                          <a:sym typeface="Lexend Deca"/>
                        </a:rPr>
                        <a:t>Latitude</a:t>
                      </a:r>
                      <a:endParaRPr b="1">
                        <a:solidFill>
                          <a:srgbClr val="FFFFFF"/>
                        </a:solidFill>
                        <a:latin typeface="Lexend Deca"/>
                        <a:ea typeface="Lexend Deca"/>
                        <a:cs typeface="Lexend Deca"/>
                        <a:sym typeface="Lexend Deca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5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5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Latitud de la comisaría de arresto</a:t>
                      </a:r>
                      <a:endParaRPr sz="1300">
                        <a:solidFill>
                          <a:schemeClr val="dk2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274300" anchor="ctr">
                    <a:lnL cap="flat" cmpd="sng" w="28575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E3E75">
                        <a:alpha val="55690"/>
                      </a:srgbClr>
                    </a:solidFill>
                  </a:tcPr>
                </a:tc>
              </a:tr>
              <a:tr h="4399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Lexend Deca"/>
                          <a:ea typeface="Lexend Deca"/>
                          <a:cs typeface="Lexend Deca"/>
                          <a:sym typeface="Lexend Deca"/>
                        </a:rPr>
                        <a:t>Longitude</a:t>
                      </a:r>
                      <a:endParaRPr b="1">
                        <a:solidFill>
                          <a:srgbClr val="FFFFFF"/>
                        </a:solidFill>
                        <a:latin typeface="Lexend Deca"/>
                        <a:ea typeface="Lexend Deca"/>
                        <a:cs typeface="Lexend Deca"/>
                        <a:sym typeface="Lexend Deca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5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5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Longitud de la comisaría de arresto</a:t>
                      </a:r>
                      <a:endParaRPr sz="1300">
                        <a:solidFill>
                          <a:schemeClr val="dk2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274300" anchor="ctr">
                    <a:lnL cap="flat" cmpd="sng" w="28575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E3E75">
                        <a:alpha val="55690"/>
                      </a:srgbClr>
                    </a:solidFill>
                  </a:tcPr>
                </a:tc>
              </a:tr>
              <a:tr h="4399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solidFill>
                          <a:srgbClr val="FFFFFF"/>
                        </a:solidFill>
                        <a:latin typeface="Lexend Deca"/>
                        <a:ea typeface="Lexend Deca"/>
                        <a:cs typeface="Lexend Deca"/>
                        <a:sym typeface="Lexend Deca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5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solidFill>
                          <a:schemeClr val="dk2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274300" anchor="ctr">
                    <a:lnL cap="flat" cmpd="sng" w="28575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E3E75">
                        <a:alpha val="5569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410" name="Google Shape;410;p30"/>
          <p:cNvSpPr txBox="1"/>
          <p:nvPr>
            <p:ph idx="4294967295" type="title"/>
          </p:nvPr>
        </p:nvSpPr>
        <p:spPr>
          <a:xfrm>
            <a:off x="651134" y="311122"/>
            <a:ext cx="7918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" sz="1300"/>
              <a:t>Variables relevantes para el análisis</a:t>
            </a:r>
            <a:endParaRPr b="0" i="1" sz="13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31"/>
          <p:cNvSpPr txBox="1"/>
          <p:nvPr>
            <p:ph idx="4294967295" type="title"/>
          </p:nvPr>
        </p:nvSpPr>
        <p:spPr>
          <a:xfrm>
            <a:off x="651125" y="311124"/>
            <a:ext cx="7918500" cy="33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" sz="1300">
                <a:solidFill>
                  <a:schemeClr val="lt1"/>
                </a:solidFill>
              </a:rPr>
              <a:t>Variables agregadas para el análisis</a:t>
            </a:r>
            <a:endParaRPr b="0" i="1" sz="1300"/>
          </a:p>
        </p:txBody>
      </p:sp>
      <p:graphicFrame>
        <p:nvGraphicFramePr>
          <p:cNvPr id="416" name="Google Shape;416;p31"/>
          <p:cNvGraphicFramePr/>
          <p:nvPr/>
        </p:nvGraphicFramePr>
        <p:xfrm>
          <a:off x="754613" y="849616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{28145B52-2C09-44C2-BB49-58531D543A74}</a:tableStyleId>
              </a:tblPr>
              <a:tblGrid>
                <a:gridCol w="2323100"/>
                <a:gridCol w="462875"/>
                <a:gridCol w="5038425"/>
              </a:tblGrid>
              <a:tr h="4355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Lexend Deca"/>
                          <a:ea typeface="Lexend Deca"/>
                          <a:cs typeface="Lexend Deca"/>
                          <a:sym typeface="Lexend Deca"/>
                        </a:rPr>
                        <a:t>MONTH</a:t>
                      </a:r>
                      <a:endParaRPr b="1">
                        <a:solidFill>
                          <a:srgbClr val="FFFFFF"/>
                        </a:solidFill>
                        <a:latin typeface="Lexend Deca"/>
                        <a:ea typeface="Lexend Deca"/>
                        <a:cs typeface="Lexend Deca"/>
                        <a:sym typeface="Lexend Deca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5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Mes en el que se realizó el arresto</a:t>
                      </a:r>
                      <a:endParaRPr sz="1300">
                        <a:solidFill>
                          <a:schemeClr val="dk2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274300" anchor="ctr">
                    <a:lnL cap="flat" cmpd="sng" w="28575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E3E75">
                        <a:alpha val="55690"/>
                      </a:srgbClr>
                    </a:solidFill>
                  </a:tcPr>
                </a:tc>
              </a:tr>
              <a:tr h="4355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Lexend Deca"/>
                          <a:ea typeface="Lexend Deca"/>
                          <a:cs typeface="Lexend Deca"/>
                          <a:sym typeface="Lexend Deca"/>
                        </a:rPr>
                        <a:t>DAY</a:t>
                      </a:r>
                      <a:endParaRPr b="1">
                        <a:solidFill>
                          <a:srgbClr val="FFFFFF"/>
                        </a:solidFill>
                        <a:latin typeface="Lexend Deca"/>
                        <a:ea typeface="Lexend Deca"/>
                        <a:cs typeface="Lexend Deca"/>
                        <a:sym typeface="Lexend Deca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171450" anchor="ctr">
                    <a:lnL cap="flat" cmpd="sng" w="28575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5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5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Dia de la semana </a:t>
                      </a:r>
                      <a:r>
                        <a:rPr lang="en" sz="1300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en el que se realizó el arresto</a:t>
                      </a:r>
                      <a:endParaRPr sz="1300">
                        <a:solidFill>
                          <a:schemeClr val="dk2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274300" anchor="ctr">
                    <a:lnL cap="flat" cmpd="sng" w="28575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E3E75">
                        <a:alpha val="55690"/>
                      </a:srgb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32"/>
          <p:cNvSpPr txBox="1"/>
          <p:nvPr>
            <p:ph idx="1" type="subTitle"/>
          </p:nvPr>
        </p:nvSpPr>
        <p:spPr>
          <a:xfrm>
            <a:off x="2034475" y="1916869"/>
            <a:ext cx="5467200" cy="131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/>
              <a:t>El objetivo principal será reducir el delito.</a:t>
            </a:r>
            <a:r>
              <a:rPr lang="en" sz="1700"/>
              <a:t> </a:t>
            </a:r>
            <a:endParaRPr sz="17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Se buscará predecir la cantidad de arrestos </a:t>
            </a:r>
            <a:endParaRPr sz="17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para poder implementar técnicas </a:t>
            </a:r>
            <a:endParaRPr sz="17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para disminuir la criminalidad.</a:t>
            </a:r>
            <a:endParaRPr sz="1700"/>
          </a:p>
        </p:txBody>
      </p:sp>
      <p:grpSp>
        <p:nvGrpSpPr>
          <p:cNvPr id="422" name="Google Shape;422;p32"/>
          <p:cNvGrpSpPr/>
          <p:nvPr/>
        </p:nvGrpSpPr>
        <p:grpSpPr>
          <a:xfrm>
            <a:off x="1103747" y="2126543"/>
            <a:ext cx="1031928" cy="944359"/>
            <a:chOff x="4291828" y="1274858"/>
            <a:chExt cx="560343" cy="512793"/>
          </a:xfrm>
        </p:grpSpPr>
        <p:sp>
          <p:nvSpPr>
            <p:cNvPr id="423" name="Google Shape;423;p32"/>
            <p:cNvSpPr/>
            <p:nvPr/>
          </p:nvSpPr>
          <p:spPr>
            <a:xfrm>
              <a:off x="4291828" y="1274858"/>
              <a:ext cx="560343" cy="512793"/>
            </a:xfrm>
            <a:custGeom>
              <a:rect b="b" l="l" r="r" t="t"/>
              <a:pathLst>
                <a:path extrusionOk="0" h="13491" w="14742">
                  <a:moveTo>
                    <a:pt x="7381" y="1"/>
                  </a:moveTo>
                  <a:cubicBezTo>
                    <a:pt x="7167" y="1"/>
                    <a:pt x="6939" y="67"/>
                    <a:pt x="6716" y="218"/>
                  </a:cubicBezTo>
                  <a:cubicBezTo>
                    <a:pt x="6668" y="241"/>
                    <a:pt x="6645" y="265"/>
                    <a:pt x="6597" y="313"/>
                  </a:cubicBezTo>
                  <a:cubicBezTo>
                    <a:pt x="6264" y="765"/>
                    <a:pt x="6287" y="1313"/>
                    <a:pt x="6597" y="1670"/>
                  </a:cubicBezTo>
                  <a:cubicBezTo>
                    <a:pt x="6121" y="2337"/>
                    <a:pt x="5573" y="3242"/>
                    <a:pt x="5049" y="4242"/>
                  </a:cubicBezTo>
                  <a:cubicBezTo>
                    <a:pt x="3954" y="4433"/>
                    <a:pt x="2977" y="4647"/>
                    <a:pt x="2239" y="4861"/>
                  </a:cubicBezTo>
                  <a:cubicBezTo>
                    <a:pt x="2048" y="4552"/>
                    <a:pt x="1715" y="4361"/>
                    <a:pt x="1358" y="4361"/>
                  </a:cubicBezTo>
                  <a:cubicBezTo>
                    <a:pt x="596" y="4361"/>
                    <a:pt x="0" y="5242"/>
                    <a:pt x="548" y="6052"/>
                  </a:cubicBezTo>
                  <a:cubicBezTo>
                    <a:pt x="596" y="6100"/>
                    <a:pt x="620" y="6124"/>
                    <a:pt x="667" y="6171"/>
                  </a:cubicBezTo>
                  <a:cubicBezTo>
                    <a:pt x="878" y="6337"/>
                    <a:pt x="1118" y="6417"/>
                    <a:pt x="1350" y="6417"/>
                  </a:cubicBezTo>
                  <a:cubicBezTo>
                    <a:pt x="1485" y="6417"/>
                    <a:pt x="1617" y="6390"/>
                    <a:pt x="1739" y="6338"/>
                  </a:cubicBezTo>
                  <a:cubicBezTo>
                    <a:pt x="1977" y="6647"/>
                    <a:pt x="2215" y="6957"/>
                    <a:pt x="2453" y="7243"/>
                  </a:cubicBezTo>
                  <a:cubicBezTo>
                    <a:pt x="2500" y="7308"/>
                    <a:pt x="2567" y="7340"/>
                    <a:pt x="2636" y="7340"/>
                  </a:cubicBezTo>
                  <a:cubicBezTo>
                    <a:pt x="2744" y="7340"/>
                    <a:pt x="2853" y="7260"/>
                    <a:pt x="2882" y="7100"/>
                  </a:cubicBezTo>
                  <a:cubicBezTo>
                    <a:pt x="2882" y="7052"/>
                    <a:pt x="2882" y="7029"/>
                    <a:pt x="2858" y="7005"/>
                  </a:cubicBezTo>
                  <a:cubicBezTo>
                    <a:pt x="2548" y="6647"/>
                    <a:pt x="2263" y="6266"/>
                    <a:pt x="2001" y="5909"/>
                  </a:cubicBezTo>
                  <a:cubicBezTo>
                    <a:pt x="1956" y="5835"/>
                    <a:pt x="1884" y="5798"/>
                    <a:pt x="1806" y="5798"/>
                  </a:cubicBezTo>
                  <a:cubicBezTo>
                    <a:pt x="1760" y="5798"/>
                    <a:pt x="1712" y="5811"/>
                    <a:pt x="1667" y="5838"/>
                  </a:cubicBezTo>
                  <a:cubicBezTo>
                    <a:pt x="1596" y="5909"/>
                    <a:pt x="1477" y="5933"/>
                    <a:pt x="1358" y="5933"/>
                  </a:cubicBezTo>
                  <a:cubicBezTo>
                    <a:pt x="929" y="5933"/>
                    <a:pt x="620" y="5481"/>
                    <a:pt x="929" y="5028"/>
                  </a:cubicBezTo>
                  <a:cubicBezTo>
                    <a:pt x="929" y="5004"/>
                    <a:pt x="953" y="5004"/>
                    <a:pt x="953" y="4980"/>
                  </a:cubicBezTo>
                  <a:cubicBezTo>
                    <a:pt x="1087" y="4880"/>
                    <a:pt x="1227" y="4835"/>
                    <a:pt x="1357" y="4835"/>
                  </a:cubicBezTo>
                  <a:cubicBezTo>
                    <a:pt x="1597" y="4835"/>
                    <a:pt x="1804" y="4987"/>
                    <a:pt x="1882" y="5219"/>
                  </a:cubicBezTo>
                  <a:cubicBezTo>
                    <a:pt x="1921" y="5318"/>
                    <a:pt x="2011" y="5367"/>
                    <a:pt x="2108" y="5367"/>
                  </a:cubicBezTo>
                  <a:cubicBezTo>
                    <a:pt x="2128" y="5367"/>
                    <a:pt x="2148" y="5365"/>
                    <a:pt x="2167" y="5362"/>
                  </a:cubicBezTo>
                  <a:cubicBezTo>
                    <a:pt x="2953" y="5123"/>
                    <a:pt x="4001" y="4885"/>
                    <a:pt x="5240" y="4671"/>
                  </a:cubicBezTo>
                  <a:cubicBezTo>
                    <a:pt x="5311" y="4647"/>
                    <a:pt x="5382" y="4623"/>
                    <a:pt x="5406" y="4552"/>
                  </a:cubicBezTo>
                  <a:cubicBezTo>
                    <a:pt x="5978" y="3456"/>
                    <a:pt x="6573" y="2480"/>
                    <a:pt x="7073" y="1766"/>
                  </a:cubicBezTo>
                  <a:cubicBezTo>
                    <a:pt x="7168" y="1670"/>
                    <a:pt x="7145" y="1527"/>
                    <a:pt x="7049" y="1456"/>
                  </a:cubicBezTo>
                  <a:cubicBezTo>
                    <a:pt x="6907" y="1337"/>
                    <a:pt x="6835" y="1194"/>
                    <a:pt x="6835" y="1003"/>
                  </a:cubicBezTo>
                  <a:cubicBezTo>
                    <a:pt x="6835" y="710"/>
                    <a:pt x="7086" y="453"/>
                    <a:pt x="7397" y="453"/>
                  </a:cubicBezTo>
                  <a:cubicBezTo>
                    <a:pt x="7514" y="453"/>
                    <a:pt x="7640" y="490"/>
                    <a:pt x="7764" y="575"/>
                  </a:cubicBezTo>
                  <a:cubicBezTo>
                    <a:pt x="7764" y="599"/>
                    <a:pt x="7788" y="599"/>
                    <a:pt x="7811" y="622"/>
                  </a:cubicBezTo>
                  <a:cubicBezTo>
                    <a:pt x="8026" y="908"/>
                    <a:pt x="7954" y="1265"/>
                    <a:pt x="7716" y="1456"/>
                  </a:cubicBezTo>
                  <a:cubicBezTo>
                    <a:pt x="7621" y="1527"/>
                    <a:pt x="7597" y="1670"/>
                    <a:pt x="7692" y="1766"/>
                  </a:cubicBezTo>
                  <a:cubicBezTo>
                    <a:pt x="8193" y="2480"/>
                    <a:pt x="8788" y="3456"/>
                    <a:pt x="9359" y="4552"/>
                  </a:cubicBezTo>
                  <a:cubicBezTo>
                    <a:pt x="9383" y="4623"/>
                    <a:pt x="9455" y="4671"/>
                    <a:pt x="9526" y="4671"/>
                  </a:cubicBezTo>
                  <a:cubicBezTo>
                    <a:pt x="10836" y="4909"/>
                    <a:pt x="11931" y="5147"/>
                    <a:pt x="12717" y="5385"/>
                  </a:cubicBezTo>
                  <a:cubicBezTo>
                    <a:pt x="12735" y="5391"/>
                    <a:pt x="12752" y="5394"/>
                    <a:pt x="12766" y="5394"/>
                  </a:cubicBezTo>
                  <a:cubicBezTo>
                    <a:pt x="12811" y="5394"/>
                    <a:pt x="12842" y="5367"/>
                    <a:pt x="12860" y="5314"/>
                  </a:cubicBezTo>
                  <a:cubicBezTo>
                    <a:pt x="12884" y="5028"/>
                    <a:pt x="13122" y="4838"/>
                    <a:pt x="13408" y="4838"/>
                  </a:cubicBezTo>
                  <a:cubicBezTo>
                    <a:pt x="13837" y="4838"/>
                    <a:pt x="14146" y="5314"/>
                    <a:pt x="13837" y="5766"/>
                  </a:cubicBezTo>
                  <a:cubicBezTo>
                    <a:pt x="13813" y="5766"/>
                    <a:pt x="13813" y="5790"/>
                    <a:pt x="13789" y="5814"/>
                  </a:cubicBezTo>
                  <a:cubicBezTo>
                    <a:pt x="13665" y="5901"/>
                    <a:pt x="13535" y="5942"/>
                    <a:pt x="13409" y="5942"/>
                  </a:cubicBezTo>
                  <a:cubicBezTo>
                    <a:pt x="13292" y="5942"/>
                    <a:pt x="13178" y="5906"/>
                    <a:pt x="13074" y="5838"/>
                  </a:cubicBezTo>
                  <a:cubicBezTo>
                    <a:pt x="13039" y="5811"/>
                    <a:pt x="12996" y="5798"/>
                    <a:pt x="12954" y="5798"/>
                  </a:cubicBezTo>
                  <a:cubicBezTo>
                    <a:pt x="12882" y="5798"/>
                    <a:pt x="12810" y="5835"/>
                    <a:pt x="12765" y="5909"/>
                  </a:cubicBezTo>
                  <a:cubicBezTo>
                    <a:pt x="12146" y="6743"/>
                    <a:pt x="11431" y="7600"/>
                    <a:pt x="10669" y="8410"/>
                  </a:cubicBezTo>
                  <a:cubicBezTo>
                    <a:pt x="10622" y="8457"/>
                    <a:pt x="10598" y="8529"/>
                    <a:pt x="10622" y="8600"/>
                  </a:cubicBezTo>
                  <a:cubicBezTo>
                    <a:pt x="10741" y="9696"/>
                    <a:pt x="10836" y="10767"/>
                    <a:pt x="10860" y="11672"/>
                  </a:cubicBezTo>
                  <a:cubicBezTo>
                    <a:pt x="10860" y="11815"/>
                    <a:pt x="10955" y="11910"/>
                    <a:pt x="11098" y="11910"/>
                  </a:cubicBezTo>
                  <a:cubicBezTo>
                    <a:pt x="11407" y="11910"/>
                    <a:pt x="11646" y="12149"/>
                    <a:pt x="11646" y="12458"/>
                  </a:cubicBezTo>
                  <a:cubicBezTo>
                    <a:pt x="11646" y="12765"/>
                    <a:pt x="11402" y="13023"/>
                    <a:pt x="11098" y="13023"/>
                  </a:cubicBezTo>
                  <a:cubicBezTo>
                    <a:pt x="10976" y="13023"/>
                    <a:pt x="10846" y="12982"/>
                    <a:pt x="10717" y="12887"/>
                  </a:cubicBezTo>
                  <a:cubicBezTo>
                    <a:pt x="10693" y="12863"/>
                    <a:pt x="10669" y="12839"/>
                    <a:pt x="10645" y="12815"/>
                  </a:cubicBezTo>
                  <a:cubicBezTo>
                    <a:pt x="10526" y="12625"/>
                    <a:pt x="10503" y="12434"/>
                    <a:pt x="10574" y="12268"/>
                  </a:cubicBezTo>
                  <a:cubicBezTo>
                    <a:pt x="10622" y="12149"/>
                    <a:pt x="10598" y="12030"/>
                    <a:pt x="10479" y="11958"/>
                  </a:cubicBezTo>
                  <a:lnTo>
                    <a:pt x="10455" y="11958"/>
                  </a:lnTo>
                  <a:cubicBezTo>
                    <a:pt x="10241" y="11863"/>
                    <a:pt x="10002" y="11791"/>
                    <a:pt x="9764" y="11696"/>
                  </a:cubicBezTo>
                  <a:cubicBezTo>
                    <a:pt x="9050" y="11410"/>
                    <a:pt x="8288" y="11125"/>
                    <a:pt x="7478" y="10767"/>
                  </a:cubicBezTo>
                  <a:cubicBezTo>
                    <a:pt x="7442" y="10755"/>
                    <a:pt x="7407" y="10750"/>
                    <a:pt x="7374" y="10750"/>
                  </a:cubicBezTo>
                  <a:cubicBezTo>
                    <a:pt x="7341" y="10750"/>
                    <a:pt x="7311" y="10755"/>
                    <a:pt x="7288" y="10767"/>
                  </a:cubicBezTo>
                  <a:cubicBezTo>
                    <a:pt x="6454" y="11125"/>
                    <a:pt x="5716" y="11410"/>
                    <a:pt x="5001" y="11696"/>
                  </a:cubicBezTo>
                  <a:cubicBezTo>
                    <a:pt x="4763" y="11768"/>
                    <a:pt x="4525" y="11863"/>
                    <a:pt x="4311" y="11958"/>
                  </a:cubicBezTo>
                  <a:cubicBezTo>
                    <a:pt x="4215" y="11982"/>
                    <a:pt x="4144" y="12101"/>
                    <a:pt x="4168" y="12220"/>
                  </a:cubicBezTo>
                  <a:cubicBezTo>
                    <a:pt x="4168" y="12244"/>
                    <a:pt x="4168" y="12244"/>
                    <a:pt x="4168" y="12244"/>
                  </a:cubicBezTo>
                  <a:cubicBezTo>
                    <a:pt x="4192" y="12315"/>
                    <a:pt x="4215" y="12387"/>
                    <a:pt x="4215" y="12458"/>
                  </a:cubicBezTo>
                  <a:cubicBezTo>
                    <a:pt x="4215" y="12772"/>
                    <a:pt x="3961" y="13021"/>
                    <a:pt x="3647" y="13021"/>
                  </a:cubicBezTo>
                  <a:cubicBezTo>
                    <a:pt x="3532" y="13021"/>
                    <a:pt x="3408" y="12988"/>
                    <a:pt x="3287" y="12911"/>
                  </a:cubicBezTo>
                  <a:cubicBezTo>
                    <a:pt x="3263" y="12887"/>
                    <a:pt x="3239" y="12863"/>
                    <a:pt x="3215" y="12839"/>
                  </a:cubicBezTo>
                  <a:cubicBezTo>
                    <a:pt x="2906" y="12387"/>
                    <a:pt x="3239" y="11910"/>
                    <a:pt x="3668" y="11910"/>
                  </a:cubicBezTo>
                  <a:cubicBezTo>
                    <a:pt x="3787" y="11910"/>
                    <a:pt x="3906" y="11815"/>
                    <a:pt x="3906" y="11672"/>
                  </a:cubicBezTo>
                  <a:cubicBezTo>
                    <a:pt x="3930" y="10767"/>
                    <a:pt x="4001" y="9696"/>
                    <a:pt x="4144" y="8600"/>
                  </a:cubicBezTo>
                  <a:cubicBezTo>
                    <a:pt x="4144" y="8529"/>
                    <a:pt x="4120" y="8457"/>
                    <a:pt x="4073" y="8410"/>
                  </a:cubicBezTo>
                  <a:cubicBezTo>
                    <a:pt x="3787" y="8100"/>
                    <a:pt x="3525" y="7791"/>
                    <a:pt x="3239" y="7481"/>
                  </a:cubicBezTo>
                  <a:cubicBezTo>
                    <a:pt x="3196" y="7430"/>
                    <a:pt x="3135" y="7403"/>
                    <a:pt x="3073" y="7403"/>
                  </a:cubicBezTo>
                  <a:cubicBezTo>
                    <a:pt x="2963" y="7403"/>
                    <a:pt x="2850" y="7488"/>
                    <a:pt x="2834" y="7671"/>
                  </a:cubicBezTo>
                  <a:cubicBezTo>
                    <a:pt x="2834" y="7695"/>
                    <a:pt x="2834" y="7719"/>
                    <a:pt x="2858" y="7743"/>
                  </a:cubicBezTo>
                  <a:cubicBezTo>
                    <a:pt x="3120" y="8053"/>
                    <a:pt x="3382" y="8362"/>
                    <a:pt x="3668" y="8648"/>
                  </a:cubicBezTo>
                  <a:cubicBezTo>
                    <a:pt x="3549" y="9648"/>
                    <a:pt x="3477" y="10601"/>
                    <a:pt x="3430" y="11458"/>
                  </a:cubicBezTo>
                  <a:cubicBezTo>
                    <a:pt x="2977" y="11577"/>
                    <a:pt x="2644" y="11982"/>
                    <a:pt x="2644" y="12458"/>
                  </a:cubicBezTo>
                  <a:cubicBezTo>
                    <a:pt x="2644" y="13035"/>
                    <a:pt x="3102" y="13490"/>
                    <a:pt x="3667" y="13490"/>
                  </a:cubicBezTo>
                  <a:cubicBezTo>
                    <a:pt x="3896" y="13490"/>
                    <a:pt x="4142" y="13416"/>
                    <a:pt x="4382" y="13244"/>
                  </a:cubicBezTo>
                  <a:cubicBezTo>
                    <a:pt x="4430" y="13196"/>
                    <a:pt x="4454" y="13173"/>
                    <a:pt x="4477" y="13125"/>
                  </a:cubicBezTo>
                  <a:cubicBezTo>
                    <a:pt x="4644" y="12839"/>
                    <a:pt x="4716" y="12577"/>
                    <a:pt x="4668" y="12315"/>
                  </a:cubicBezTo>
                  <a:cubicBezTo>
                    <a:pt x="4835" y="12244"/>
                    <a:pt x="5001" y="12196"/>
                    <a:pt x="5168" y="12125"/>
                  </a:cubicBezTo>
                  <a:cubicBezTo>
                    <a:pt x="5859" y="11863"/>
                    <a:pt x="6573" y="11577"/>
                    <a:pt x="7383" y="11220"/>
                  </a:cubicBezTo>
                  <a:cubicBezTo>
                    <a:pt x="8169" y="11577"/>
                    <a:pt x="8907" y="11863"/>
                    <a:pt x="9598" y="12125"/>
                  </a:cubicBezTo>
                  <a:cubicBezTo>
                    <a:pt x="9764" y="12196"/>
                    <a:pt x="9931" y="12244"/>
                    <a:pt x="10098" y="12315"/>
                  </a:cubicBezTo>
                  <a:cubicBezTo>
                    <a:pt x="10074" y="12363"/>
                    <a:pt x="10074" y="12411"/>
                    <a:pt x="10074" y="12458"/>
                  </a:cubicBezTo>
                  <a:cubicBezTo>
                    <a:pt x="10074" y="13030"/>
                    <a:pt x="10550" y="13482"/>
                    <a:pt x="11098" y="13482"/>
                  </a:cubicBezTo>
                  <a:cubicBezTo>
                    <a:pt x="11669" y="13482"/>
                    <a:pt x="12122" y="13030"/>
                    <a:pt x="12122" y="12458"/>
                  </a:cubicBezTo>
                  <a:cubicBezTo>
                    <a:pt x="12122" y="11982"/>
                    <a:pt x="11789" y="11553"/>
                    <a:pt x="11312" y="11458"/>
                  </a:cubicBezTo>
                  <a:cubicBezTo>
                    <a:pt x="11288" y="10601"/>
                    <a:pt x="11217" y="9648"/>
                    <a:pt x="11098" y="8648"/>
                  </a:cubicBezTo>
                  <a:cubicBezTo>
                    <a:pt x="11789" y="7910"/>
                    <a:pt x="12455" y="7124"/>
                    <a:pt x="13027" y="6338"/>
                  </a:cubicBezTo>
                  <a:cubicBezTo>
                    <a:pt x="13146" y="6386"/>
                    <a:pt x="13265" y="6409"/>
                    <a:pt x="13408" y="6409"/>
                  </a:cubicBezTo>
                  <a:cubicBezTo>
                    <a:pt x="14170" y="6409"/>
                    <a:pt x="14741" y="5552"/>
                    <a:pt x="14218" y="4742"/>
                  </a:cubicBezTo>
                  <a:cubicBezTo>
                    <a:pt x="14194" y="4695"/>
                    <a:pt x="14146" y="4647"/>
                    <a:pt x="14122" y="4623"/>
                  </a:cubicBezTo>
                  <a:cubicBezTo>
                    <a:pt x="13889" y="4446"/>
                    <a:pt x="13641" y="4367"/>
                    <a:pt x="13408" y="4367"/>
                  </a:cubicBezTo>
                  <a:cubicBezTo>
                    <a:pt x="13044" y="4367"/>
                    <a:pt x="12715" y="4557"/>
                    <a:pt x="12527" y="4861"/>
                  </a:cubicBezTo>
                  <a:cubicBezTo>
                    <a:pt x="11789" y="4647"/>
                    <a:pt x="10812" y="4433"/>
                    <a:pt x="9717" y="4242"/>
                  </a:cubicBezTo>
                  <a:cubicBezTo>
                    <a:pt x="9193" y="3242"/>
                    <a:pt x="8645" y="2337"/>
                    <a:pt x="8169" y="1670"/>
                  </a:cubicBezTo>
                  <a:cubicBezTo>
                    <a:pt x="8312" y="1480"/>
                    <a:pt x="8407" y="1265"/>
                    <a:pt x="8407" y="1027"/>
                  </a:cubicBezTo>
                  <a:cubicBezTo>
                    <a:pt x="8407" y="458"/>
                    <a:pt x="7944" y="1"/>
                    <a:pt x="7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24" name="Google Shape;424;p32"/>
            <p:cNvSpPr/>
            <p:nvPr/>
          </p:nvSpPr>
          <p:spPr>
            <a:xfrm>
              <a:off x="4411297" y="1385394"/>
              <a:ext cx="321375" cy="302370"/>
            </a:xfrm>
            <a:custGeom>
              <a:rect b="b" l="l" r="r" t="t"/>
              <a:pathLst>
                <a:path extrusionOk="0" h="7955" w="8455">
                  <a:moveTo>
                    <a:pt x="4240" y="1"/>
                  </a:moveTo>
                  <a:cubicBezTo>
                    <a:pt x="4145" y="1"/>
                    <a:pt x="4073" y="48"/>
                    <a:pt x="4025" y="120"/>
                  </a:cubicBezTo>
                  <a:cubicBezTo>
                    <a:pt x="3692" y="667"/>
                    <a:pt x="3311" y="1334"/>
                    <a:pt x="2954" y="2025"/>
                  </a:cubicBezTo>
                  <a:lnTo>
                    <a:pt x="2716" y="2454"/>
                  </a:lnTo>
                  <a:lnTo>
                    <a:pt x="2216" y="2549"/>
                  </a:lnTo>
                  <a:cubicBezTo>
                    <a:pt x="1477" y="2668"/>
                    <a:pt x="787" y="2811"/>
                    <a:pt x="191" y="2954"/>
                  </a:cubicBezTo>
                  <a:cubicBezTo>
                    <a:pt x="120" y="2977"/>
                    <a:pt x="72" y="3025"/>
                    <a:pt x="25" y="3096"/>
                  </a:cubicBezTo>
                  <a:cubicBezTo>
                    <a:pt x="1" y="3192"/>
                    <a:pt x="25" y="3263"/>
                    <a:pt x="72" y="3335"/>
                  </a:cubicBezTo>
                  <a:cubicBezTo>
                    <a:pt x="525" y="3882"/>
                    <a:pt x="1001" y="4430"/>
                    <a:pt x="1501" y="4954"/>
                  </a:cubicBezTo>
                  <a:lnTo>
                    <a:pt x="1835" y="5311"/>
                  </a:lnTo>
                  <a:lnTo>
                    <a:pt x="1787" y="5788"/>
                  </a:lnTo>
                  <a:cubicBezTo>
                    <a:pt x="1692" y="6431"/>
                    <a:pt x="1644" y="7073"/>
                    <a:pt x="1596" y="7693"/>
                  </a:cubicBezTo>
                  <a:cubicBezTo>
                    <a:pt x="1596" y="7764"/>
                    <a:pt x="1620" y="7859"/>
                    <a:pt x="1692" y="7907"/>
                  </a:cubicBezTo>
                  <a:cubicBezTo>
                    <a:pt x="1734" y="7935"/>
                    <a:pt x="1775" y="7946"/>
                    <a:pt x="1817" y="7946"/>
                  </a:cubicBezTo>
                  <a:cubicBezTo>
                    <a:pt x="1847" y="7946"/>
                    <a:pt x="1876" y="7941"/>
                    <a:pt x="1906" y="7931"/>
                  </a:cubicBezTo>
                  <a:cubicBezTo>
                    <a:pt x="2597" y="7669"/>
                    <a:pt x="3192" y="7431"/>
                    <a:pt x="3835" y="7145"/>
                  </a:cubicBezTo>
                  <a:lnTo>
                    <a:pt x="4240" y="6978"/>
                  </a:lnTo>
                  <a:lnTo>
                    <a:pt x="4645" y="7145"/>
                  </a:lnTo>
                  <a:cubicBezTo>
                    <a:pt x="5288" y="7431"/>
                    <a:pt x="5883" y="7669"/>
                    <a:pt x="6574" y="7931"/>
                  </a:cubicBezTo>
                  <a:cubicBezTo>
                    <a:pt x="6597" y="7931"/>
                    <a:pt x="6621" y="7955"/>
                    <a:pt x="6645" y="7955"/>
                  </a:cubicBezTo>
                  <a:cubicBezTo>
                    <a:pt x="6693" y="7955"/>
                    <a:pt x="6740" y="7931"/>
                    <a:pt x="6788" y="7907"/>
                  </a:cubicBezTo>
                  <a:cubicBezTo>
                    <a:pt x="6836" y="7859"/>
                    <a:pt x="6883" y="7788"/>
                    <a:pt x="6883" y="7693"/>
                  </a:cubicBezTo>
                  <a:cubicBezTo>
                    <a:pt x="6836" y="7097"/>
                    <a:pt x="6764" y="6454"/>
                    <a:pt x="6693" y="5788"/>
                  </a:cubicBezTo>
                  <a:lnTo>
                    <a:pt x="6645" y="5311"/>
                  </a:lnTo>
                  <a:lnTo>
                    <a:pt x="6955" y="4978"/>
                  </a:lnTo>
                  <a:cubicBezTo>
                    <a:pt x="7455" y="4454"/>
                    <a:pt x="7955" y="3906"/>
                    <a:pt x="8384" y="3335"/>
                  </a:cubicBezTo>
                  <a:cubicBezTo>
                    <a:pt x="8455" y="3263"/>
                    <a:pt x="8455" y="3192"/>
                    <a:pt x="8431" y="3120"/>
                  </a:cubicBezTo>
                  <a:cubicBezTo>
                    <a:pt x="8407" y="3025"/>
                    <a:pt x="8336" y="2977"/>
                    <a:pt x="8264" y="2954"/>
                  </a:cubicBezTo>
                  <a:cubicBezTo>
                    <a:pt x="7955" y="2882"/>
                    <a:pt x="7598" y="2811"/>
                    <a:pt x="7217" y="2739"/>
                  </a:cubicBezTo>
                  <a:cubicBezTo>
                    <a:pt x="7201" y="2736"/>
                    <a:pt x="7186" y="2735"/>
                    <a:pt x="7171" y="2735"/>
                  </a:cubicBezTo>
                  <a:cubicBezTo>
                    <a:pt x="7068" y="2735"/>
                    <a:pt x="6975" y="2802"/>
                    <a:pt x="6955" y="2906"/>
                  </a:cubicBezTo>
                  <a:cubicBezTo>
                    <a:pt x="6931" y="3049"/>
                    <a:pt x="7002" y="3168"/>
                    <a:pt x="7145" y="3192"/>
                  </a:cubicBezTo>
                  <a:cubicBezTo>
                    <a:pt x="7360" y="3239"/>
                    <a:pt x="7574" y="3287"/>
                    <a:pt x="7788" y="3335"/>
                  </a:cubicBezTo>
                  <a:cubicBezTo>
                    <a:pt x="7431" y="3787"/>
                    <a:pt x="7026" y="4216"/>
                    <a:pt x="6621" y="4644"/>
                  </a:cubicBezTo>
                  <a:lnTo>
                    <a:pt x="6216" y="5073"/>
                  </a:lnTo>
                  <a:cubicBezTo>
                    <a:pt x="6169" y="5121"/>
                    <a:pt x="6145" y="5192"/>
                    <a:pt x="6169" y="5264"/>
                  </a:cubicBezTo>
                  <a:lnTo>
                    <a:pt x="6216" y="5835"/>
                  </a:lnTo>
                  <a:cubicBezTo>
                    <a:pt x="6288" y="6359"/>
                    <a:pt x="6335" y="6883"/>
                    <a:pt x="6383" y="7359"/>
                  </a:cubicBezTo>
                  <a:cubicBezTo>
                    <a:pt x="5835" y="7169"/>
                    <a:pt x="5359" y="6954"/>
                    <a:pt x="4835" y="6740"/>
                  </a:cubicBezTo>
                  <a:lnTo>
                    <a:pt x="4335" y="6502"/>
                  </a:lnTo>
                  <a:cubicBezTo>
                    <a:pt x="4299" y="6490"/>
                    <a:pt x="4264" y="6484"/>
                    <a:pt x="4231" y="6484"/>
                  </a:cubicBezTo>
                  <a:cubicBezTo>
                    <a:pt x="4198" y="6484"/>
                    <a:pt x="4168" y="6490"/>
                    <a:pt x="4145" y="6502"/>
                  </a:cubicBezTo>
                  <a:lnTo>
                    <a:pt x="3644" y="6740"/>
                  </a:lnTo>
                  <a:cubicBezTo>
                    <a:pt x="3121" y="6954"/>
                    <a:pt x="2620" y="7169"/>
                    <a:pt x="2073" y="7359"/>
                  </a:cubicBezTo>
                  <a:cubicBezTo>
                    <a:pt x="2120" y="6883"/>
                    <a:pt x="2168" y="6359"/>
                    <a:pt x="2239" y="5835"/>
                  </a:cubicBezTo>
                  <a:lnTo>
                    <a:pt x="2311" y="5264"/>
                  </a:lnTo>
                  <a:cubicBezTo>
                    <a:pt x="2311" y="5192"/>
                    <a:pt x="2287" y="5121"/>
                    <a:pt x="2239" y="5073"/>
                  </a:cubicBezTo>
                  <a:lnTo>
                    <a:pt x="1835" y="4644"/>
                  </a:lnTo>
                  <a:cubicBezTo>
                    <a:pt x="1430" y="4216"/>
                    <a:pt x="1025" y="3787"/>
                    <a:pt x="668" y="3335"/>
                  </a:cubicBezTo>
                  <a:cubicBezTo>
                    <a:pt x="1168" y="3216"/>
                    <a:pt x="1715" y="3120"/>
                    <a:pt x="2311" y="3001"/>
                  </a:cubicBezTo>
                  <a:lnTo>
                    <a:pt x="2906" y="2906"/>
                  </a:lnTo>
                  <a:cubicBezTo>
                    <a:pt x="2978" y="2882"/>
                    <a:pt x="3049" y="2835"/>
                    <a:pt x="3073" y="2763"/>
                  </a:cubicBezTo>
                  <a:lnTo>
                    <a:pt x="3359" y="2239"/>
                  </a:lnTo>
                  <a:cubicBezTo>
                    <a:pt x="3644" y="1691"/>
                    <a:pt x="3954" y="1168"/>
                    <a:pt x="4240" y="691"/>
                  </a:cubicBezTo>
                  <a:cubicBezTo>
                    <a:pt x="4526" y="1144"/>
                    <a:pt x="4811" y="1691"/>
                    <a:pt x="5097" y="2239"/>
                  </a:cubicBezTo>
                  <a:lnTo>
                    <a:pt x="5383" y="2763"/>
                  </a:lnTo>
                  <a:cubicBezTo>
                    <a:pt x="5431" y="2835"/>
                    <a:pt x="5478" y="2882"/>
                    <a:pt x="5550" y="2906"/>
                  </a:cubicBezTo>
                  <a:lnTo>
                    <a:pt x="6145" y="3001"/>
                  </a:lnTo>
                  <a:cubicBezTo>
                    <a:pt x="6240" y="3025"/>
                    <a:pt x="6335" y="3049"/>
                    <a:pt x="6431" y="3049"/>
                  </a:cubicBezTo>
                  <a:cubicBezTo>
                    <a:pt x="6446" y="3052"/>
                    <a:pt x="6461" y="3053"/>
                    <a:pt x="6476" y="3053"/>
                  </a:cubicBezTo>
                  <a:cubicBezTo>
                    <a:pt x="6579" y="3053"/>
                    <a:pt x="6672" y="2983"/>
                    <a:pt x="6693" y="2858"/>
                  </a:cubicBezTo>
                  <a:cubicBezTo>
                    <a:pt x="6717" y="2739"/>
                    <a:pt x="6621" y="2620"/>
                    <a:pt x="6502" y="2596"/>
                  </a:cubicBezTo>
                  <a:cubicBezTo>
                    <a:pt x="6407" y="2573"/>
                    <a:pt x="6335" y="2573"/>
                    <a:pt x="6240" y="2549"/>
                  </a:cubicBezTo>
                  <a:lnTo>
                    <a:pt x="5740" y="2454"/>
                  </a:lnTo>
                  <a:lnTo>
                    <a:pt x="5526" y="2025"/>
                  </a:lnTo>
                  <a:cubicBezTo>
                    <a:pt x="5169" y="1334"/>
                    <a:pt x="4788" y="667"/>
                    <a:pt x="4430" y="120"/>
                  </a:cubicBezTo>
                  <a:cubicBezTo>
                    <a:pt x="4383" y="48"/>
                    <a:pt x="4311" y="1"/>
                    <a:pt x="42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25" name="Google Shape;425;p32"/>
            <p:cNvSpPr/>
            <p:nvPr/>
          </p:nvSpPr>
          <p:spPr>
            <a:xfrm>
              <a:off x="4508150" y="1489507"/>
              <a:ext cx="128588" cy="129462"/>
            </a:xfrm>
            <a:custGeom>
              <a:rect b="b" l="l" r="r" t="t"/>
              <a:pathLst>
                <a:path extrusionOk="0" h="3406" w="3383">
                  <a:moveTo>
                    <a:pt x="1692" y="477"/>
                  </a:moveTo>
                  <a:cubicBezTo>
                    <a:pt x="2382" y="477"/>
                    <a:pt x="2930" y="1024"/>
                    <a:pt x="2930" y="1715"/>
                  </a:cubicBezTo>
                  <a:cubicBezTo>
                    <a:pt x="2930" y="2382"/>
                    <a:pt x="2359" y="2953"/>
                    <a:pt x="1692" y="2953"/>
                  </a:cubicBezTo>
                  <a:cubicBezTo>
                    <a:pt x="1001" y="2953"/>
                    <a:pt x="453" y="2382"/>
                    <a:pt x="453" y="1715"/>
                  </a:cubicBezTo>
                  <a:cubicBezTo>
                    <a:pt x="453" y="1024"/>
                    <a:pt x="1001" y="477"/>
                    <a:pt x="1692" y="477"/>
                  </a:cubicBezTo>
                  <a:close/>
                  <a:moveTo>
                    <a:pt x="1692" y="0"/>
                  </a:moveTo>
                  <a:cubicBezTo>
                    <a:pt x="763" y="0"/>
                    <a:pt x="1" y="762"/>
                    <a:pt x="1" y="1715"/>
                  </a:cubicBezTo>
                  <a:cubicBezTo>
                    <a:pt x="1" y="2644"/>
                    <a:pt x="763" y="3406"/>
                    <a:pt x="1692" y="3406"/>
                  </a:cubicBezTo>
                  <a:cubicBezTo>
                    <a:pt x="2621" y="3406"/>
                    <a:pt x="3383" y="2644"/>
                    <a:pt x="3383" y="1715"/>
                  </a:cubicBezTo>
                  <a:cubicBezTo>
                    <a:pt x="3383" y="762"/>
                    <a:pt x="2621" y="0"/>
                    <a:pt x="16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26" name="Google Shape;426;p32"/>
          <p:cNvGrpSpPr/>
          <p:nvPr/>
        </p:nvGrpSpPr>
        <p:grpSpPr>
          <a:xfrm>
            <a:off x="2538927" y="3408024"/>
            <a:ext cx="3333054" cy="1181"/>
            <a:chOff x="2076988" y="2210481"/>
            <a:chExt cx="2323333" cy="0"/>
          </a:xfrm>
        </p:grpSpPr>
        <p:cxnSp>
          <p:nvCxnSpPr>
            <p:cNvPr id="427" name="Google Shape;427;p32"/>
            <p:cNvCxnSpPr/>
            <p:nvPr/>
          </p:nvCxnSpPr>
          <p:spPr>
            <a:xfrm>
              <a:off x="2076988" y="2210481"/>
              <a:ext cx="1865100" cy="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28" name="Google Shape;428;p32"/>
            <p:cNvCxnSpPr/>
            <p:nvPr/>
          </p:nvCxnSpPr>
          <p:spPr>
            <a:xfrm>
              <a:off x="3997721" y="2210481"/>
              <a:ext cx="402600" cy="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dashDot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429" name="Google Shape;429;p32"/>
          <p:cNvGrpSpPr/>
          <p:nvPr/>
        </p:nvGrpSpPr>
        <p:grpSpPr>
          <a:xfrm>
            <a:off x="2553514" y="1786977"/>
            <a:ext cx="4846227" cy="6"/>
            <a:chOff x="-552137" y="2210481"/>
            <a:chExt cx="4846227" cy="6"/>
          </a:xfrm>
        </p:grpSpPr>
        <p:cxnSp>
          <p:nvCxnSpPr>
            <p:cNvPr id="430" name="Google Shape;430;p32"/>
            <p:cNvCxnSpPr/>
            <p:nvPr/>
          </p:nvCxnSpPr>
          <p:spPr>
            <a:xfrm>
              <a:off x="-552137" y="2210481"/>
              <a:ext cx="4494300" cy="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31" name="Google Shape;431;p32"/>
            <p:cNvCxnSpPr/>
            <p:nvPr/>
          </p:nvCxnSpPr>
          <p:spPr>
            <a:xfrm>
              <a:off x="3891489" y="2210488"/>
              <a:ext cx="402600" cy="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dashDot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33"/>
          <p:cNvSpPr/>
          <p:nvPr/>
        </p:nvSpPr>
        <p:spPr>
          <a:xfrm>
            <a:off x="3199269" y="653450"/>
            <a:ext cx="1091400" cy="257700"/>
          </a:xfrm>
          <a:prstGeom prst="rect">
            <a:avLst/>
          </a:prstGeom>
          <a:solidFill>
            <a:srgbClr val="0C58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Cantidad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7" name="Google Shape;437;p33"/>
          <p:cNvSpPr/>
          <p:nvPr/>
        </p:nvSpPr>
        <p:spPr>
          <a:xfrm>
            <a:off x="4303900" y="653451"/>
            <a:ext cx="4233600" cy="257700"/>
          </a:xfrm>
          <a:prstGeom prst="rect">
            <a:avLst/>
          </a:prstGeom>
          <a:solidFill>
            <a:srgbClr val="0C58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Decisión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8" name="Google Shape;438;p33"/>
          <p:cNvSpPr/>
          <p:nvPr/>
        </p:nvSpPr>
        <p:spPr>
          <a:xfrm>
            <a:off x="606500" y="653450"/>
            <a:ext cx="2580000" cy="257700"/>
          </a:xfrm>
          <a:prstGeom prst="rect">
            <a:avLst/>
          </a:prstGeom>
          <a:solidFill>
            <a:srgbClr val="0C58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" name="Google Shape;439;p33"/>
          <p:cNvSpPr/>
          <p:nvPr/>
        </p:nvSpPr>
        <p:spPr>
          <a:xfrm>
            <a:off x="4303574" y="920208"/>
            <a:ext cx="4233600" cy="412200"/>
          </a:xfrm>
          <a:prstGeom prst="rect">
            <a:avLst/>
          </a:prstGeom>
          <a:solidFill>
            <a:srgbClr val="0C58D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Al ser 1 solo registro que no lo tiene, lo borramos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0" name="Google Shape;440;p33"/>
          <p:cNvSpPr/>
          <p:nvPr/>
        </p:nvSpPr>
        <p:spPr>
          <a:xfrm>
            <a:off x="607475" y="920200"/>
            <a:ext cx="2579100" cy="412200"/>
          </a:xfrm>
          <a:prstGeom prst="rect">
            <a:avLst/>
          </a:prstGeom>
          <a:solidFill>
            <a:srgbClr val="0C58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441" name="Google Shape;441;p33"/>
          <p:cNvSpPr/>
          <p:nvPr/>
        </p:nvSpPr>
        <p:spPr>
          <a:xfrm>
            <a:off x="1353412" y="920208"/>
            <a:ext cx="730800" cy="412200"/>
          </a:xfrm>
          <a:prstGeom prst="rtTriangle">
            <a:avLst/>
          </a:prstGeom>
          <a:solidFill>
            <a:srgbClr val="0E65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442" name="Google Shape;442;p33"/>
          <p:cNvSpPr/>
          <p:nvPr/>
        </p:nvSpPr>
        <p:spPr>
          <a:xfrm>
            <a:off x="607475" y="920208"/>
            <a:ext cx="745200" cy="412200"/>
          </a:xfrm>
          <a:prstGeom prst="rtTriangle">
            <a:avLst/>
          </a:prstGeom>
          <a:solidFill>
            <a:srgbClr val="307B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443" name="Google Shape;443;p33"/>
          <p:cNvSpPr/>
          <p:nvPr/>
        </p:nvSpPr>
        <p:spPr>
          <a:xfrm>
            <a:off x="3199125" y="920208"/>
            <a:ext cx="1091400" cy="412200"/>
          </a:xfrm>
          <a:prstGeom prst="rect">
            <a:avLst/>
          </a:prstGeom>
          <a:solidFill>
            <a:srgbClr val="0C58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1</a:t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444" name="Google Shape;444;p33"/>
          <p:cNvSpPr/>
          <p:nvPr/>
        </p:nvSpPr>
        <p:spPr>
          <a:xfrm>
            <a:off x="896927" y="1012645"/>
            <a:ext cx="461100" cy="249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5" name="Google Shape;445;p33"/>
          <p:cNvSpPr/>
          <p:nvPr/>
        </p:nvSpPr>
        <p:spPr>
          <a:xfrm>
            <a:off x="1432084" y="920231"/>
            <a:ext cx="1613100" cy="41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Latitud y Longitud</a:t>
            </a:r>
            <a:endParaRPr b="1"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6" name="Google Shape;446;p33"/>
          <p:cNvSpPr/>
          <p:nvPr/>
        </p:nvSpPr>
        <p:spPr>
          <a:xfrm>
            <a:off x="4303405" y="1341502"/>
            <a:ext cx="4233600" cy="578400"/>
          </a:xfrm>
          <a:prstGeom prst="rect">
            <a:avLst/>
          </a:prstGeom>
          <a:solidFill>
            <a:srgbClr val="0C58D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cambiar nulos por “Unknown”</a:t>
            </a: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Bronx, Staten Island, Brooklyn, Manhattan, Queens, Unknown</a:t>
            </a:r>
            <a:endParaRPr b="1"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7" name="Google Shape;447;p33"/>
          <p:cNvSpPr/>
          <p:nvPr/>
        </p:nvSpPr>
        <p:spPr>
          <a:xfrm>
            <a:off x="607309" y="1341490"/>
            <a:ext cx="2579100" cy="578400"/>
          </a:xfrm>
          <a:prstGeom prst="rect">
            <a:avLst/>
          </a:prstGeom>
          <a:solidFill>
            <a:srgbClr val="0C58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448" name="Google Shape;448;p33"/>
          <p:cNvSpPr/>
          <p:nvPr/>
        </p:nvSpPr>
        <p:spPr>
          <a:xfrm>
            <a:off x="1353246" y="1341501"/>
            <a:ext cx="730800" cy="578400"/>
          </a:xfrm>
          <a:prstGeom prst="rtTriangle">
            <a:avLst/>
          </a:prstGeom>
          <a:solidFill>
            <a:srgbClr val="0E65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449" name="Google Shape;449;p33"/>
          <p:cNvSpPr/>
          <p:nvPr/>
        </p:nvSpPr>
        <p:spPr>
          <a:xfrm>
            <a:off x="607309" y="1341501"/>
            <a:ext cx="745200" cy="578400"/>
          </a:xfrm>
          <a:prstGeom prst="rtTriangle">
            <a:avLst/>
          </a:prstGeom>
          <a:solidFill>
            <a:srgbClr val="307B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450" name="Google Shape;450;p33"/>
          <p:cNvSpPr/>
          <p:nvPr/>
        </p:nvSpPr>
        <p:spPr>
          <a:xfrm>
            <a:off x="3198957" y="1341501"/>
            <a:ext cx="1091400" cy="578400"/>
          </a:xfrm>
          <a:prstGeom prst="rect">
            <a:avLst/>
          </a:prstGeom>
          <a:solidFill>
            <a:srgbClr val="0C58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8</a:t>
            </a:r>
            <a:endParaRPr sz="1500"/>
          </a:p>
        </p:txBody>
      </p:sp>
      <p:sp>
        <p:nvSpPr>
          <p:cNvPr id="451" name="Google Shape;451;p33"/>
          <p:cNvSpPr/>
          <p:nvPr/>
        </p:nvSpPr>
        <p:spPr>
          <a:xfrm>
            <a:off x="896761" y="1372247"/>
            <a:ext cx="4611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2" name="Google Shape;452;p33"/>
          <p:cNvSpPr/>
          <p:nvPr/>
        </p:nvSpPr>
        <p:spPr>
          <a:xfrm>
            <a:off x="1431917" y="1341533"/>
            <a:ext cx="1613100" cy="57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Borough</a:t>
            </a:r>
            <a:endParaRPr b="1"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3" name="Google Shape;453;p33"/>
          <p:cNvSpPr/>
          <p:nvPr/>
        </p:nvSpPr>
        <p:spPr>
          <a:xfrm>
            <a:off x="4303405" y="1929247"/>
            <a:ext cx="4233600" cy="578400"/>
          </a:xfrm>
          <a:prstGeom prst="rect">
            <a:avLst/>
          </a:prstGeom>
          <a:solidFill>
            <a:srgbClr val="0C58D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cambiar nulos por “Other”</a:t>
            </a: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Patrol, Transit, Housing, Other</a:t>
            </a:r>
            <a:endParaRPr b="1"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4" name="Google Shape;454;p33"/>
          <p:cNvSpPr/>
          <p:nvPr/>
        </p:nvSpPr>
        <p:spPr>
          <a:xfrm>
            <a:off x="607309" y="1929235"/>
            <a:ext cx="2579100" cy="578400"/>
          </a:xfrm>
          <a:prstGeom prst="rect">
            <a:avLst/>
          </a:prstGeom>
          <a:solidFill>
            <a:srgbClr val="0C58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455" name="Google Shape;455;p33"/>
          <p:cNvSpPr/>
          <p:nvPr/>
        </p:nvSpPr>
        <p:spPr>
          <a:xfrm>
            <a:off x="1353246" y="1929246"/>
            <a:ext cx="730800" cy="578400"/>
          </a:xfrm>
          <a:prstGeom prst="rtTriangle">
            <a:avLst/>
          </a:prstGeom>
          <a:solidFill>
            <a:srgbClr val="0E65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456" name="Google Shape;456;p33"/>
          <p:cNvSpPr/>
          <p:nvPr/>
        </p:nvSpPr>
        <p:spPr>
          <a:xfrm>
            <a:off x="607309" y="1929246"/>
            <a:ext cx="745200" cy="578400"/>
          </a:xfrm>
          <a:prstGeom prst="rtTriangle">
            <a:avLst/>
          </a:prstGeom>
          <a:solidFill>
            <a:srgbClr val="307B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457" name="Google Shape;457;p33"/>
          <p:cNvSpPr/>
          <p:nvPr/>
        </p:nvSpPr>
        <p:spPr>
          <a:xfrm>
            <a:off x="3198957" y="1929246"/>
            <a:ext cx="1091400" cy="578400"/>
          </a:xfrm>
          <a:prstGeom prst="rect">
            <a:avLst/>
          </a:prstGeom>
          <a:solidFill>
            <a:srgbClr val="0C58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10</a:t>
            </a:r>
            <a:endParaRPr sz="1500"/>
          </a:p>
        </p:txBody>
      </p:sp>
      <p:sp>
        <p:nvSpPr>
          <p:cNvPr id="458" name="Google Shape;458;p33"/>
          <p:cNvSpPr/>
          <p:nvPr/>
        </p:nvSpPr>
        <p:spPr>
          <a:xfrm>
            <a:off x="896761" y="1959992"/>
            <a:ext cx="4611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9" name="Google Shape;459;p33"/>
          <p:cNvSpPr/>
          <p:nvPr/>
        </p:nvSpPr>
        <p:spPr>
          <a:xfrm>
            <a:off x="1431917" y="1929278"/>
            <a:ext cx="1613100" cy="57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Jurisdiction</a:t>
            </a:r>
            <a:endParaRPr b="1"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60" name="Google Shape;460;p33"/>
          <p:cNvSpPr/>
          <p:nvPr/>
        </p:nvSpPr>
        <p:spPr>
          <a:xfrm>
            <a:off x="4303405" y="2517019"/>
            <a:ext cx="4233600" cy="578400"/>
          </a:xfrm>
          <a:prstGeom prst="rect">
            <a:avLst/>
          </a:prstGeom>
          <a:solidFill>
            <a:srgbClr val="0C58D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Cambiar nulos por “Unknown”</a:t>
            </a: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Felony, Misdemeanor, Violation, Infraction, Unknown</a:t>
            </a:r>
            <a:endParaRPr b="1"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61" name="Google Shape;461;p33"/>
          <p:cNvSpPr/>
          <p:nvPr/>
        </p:nvSpPr>
        <p:spPr>
          <a:xfrm>
            <a:off x="607309" y="2517007"/>
            <a:ext cx="2579100" cy="578400"/>
          </a:xfrm>
          <a:prstGeom prst="rect">
            <a:avLst/>
          </a:prstGeom>
          <a:solidFill>
            <a:srgbClr val="0C58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462" name="Google Shape;462;p33"/>
          <p:cNvSpPr/>
          <p:nvPr/>
        </p:nvSpPr>
        <p:spPr>
          <a:xfrm>
            <a:off x="1353246" y="2517017"/>
            <a:ext cx="730800" cy="578400"/>
          </a:xfrm>
          <a:prstGeom prst="rtTriangle">
            <a:avLst/>
          </a:prstGeom>
          <a:solidFill>
            <a:srgbClr val="0E65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463" name="Google Shape;463;p33"/>
          <p:cNvSpPr/>
          <p:nvPr/>
        </p:nvSpPr>
        <p:spPr>
          <a:xfrm>
            <a:off x="607309" y="2517017"/>
            <a:ext cx="745200" cy="578400"/>
          </a:xfrm>
          <a:prstGeom prst="rtTriangle">
            <a:avLst/>
          </a:prstGeom>
          <a:solidFill>
            <a:srgbClr val="307B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464" name="Google Shape;464;p33"/>
          <p:cNvSpPr/>
          <p:nvPr/>
        </p:nvSpPr>
        <p:spPr>
          <a:xfrm>
            <a:off x="3198957" y="2517017"/>
            <a:ext cx="1091400" cy="578400"/>
          </a:xfrm>
          <a:prstGeom prst="rect">
            <a:avLst/>
          </a:prstGeom>
          <a:solidFill>
            <a:srgbClr val="0C58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20.254</a:t>
            </a:r>
            <a:endParaRPr sz="1500"/>
          </a:p>
        </p:txBody>
      </p:sp>
      <p:sp>
        <p:nvSpPr>
          <p:cNvPr id="465" name="Google Shape;465;p33"/>
          <p:cNvSpPr/>
          <p:nvPr/>
        </p:nvSpPr>
        <p:spPr>
          <a:xfrm>
            <a:off x="896761" y="2547763"/>
            <a:ext cx="4611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4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66" name="Google Shape;466;p33"/>
          <p:cNvSpPr/>
          <p:nvPr/>
        </p:nvSpPr>
        <p:spPr>
          <a:xfrm>
            <a:off x="1431917" y="2517049"/>
            <a:ext cx="1613100" cy="57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Law_Category</a:t>
            </a:r>
            <a:endParaRPr b="1"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67" name="Google Shape;467;p33"/>
          <p:cNvSpPr/>
          <p:nvPr/>
        </p:nvSpPr>
        <p:spPr>
          <a:xfrm>
            <a:off x="4303405" y="3104791"/>
            <a:ext cx="4233600" cy="578400"/>
          </a:xfrm>
          <a:prstGeom prst="rect">
            <a:avLst/>
          </a:prstGeom>
          <a:solidFill>
            <a:srgbClr val="0C58D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Se imputan faltantes por rango etario de 25-44</a:t>
            </a: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&lt;18, 18-24, 25-44, 45-64, + 65</a:t>
            </a:r>
            <a:endParaRPr b="1"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68" name="Google Shape;468;p33"/>
          <p:cNvSpPr/>
          <p:nvPr/>
        </p:nvSpPr>
        <p:spPr>
          <a:xfrm>
            <a:off x="607309" y="3104778"/>
            <a:ext cx="2579100" cy="578400"/>
          </a:xfrm>
          <a:prstGeom prst="rect">
            <a:avLst/>
          </a:prstGeom>
          <a:solidFill>
            <a:srgbClr val="0C58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469" name="Google Shape;469;p33"/>
          <p:cNvSpPr/>
          <p:nvPr/>
        </p:nvSpPr>
        <p:spPr>
          <a:xfrm>
            <a:off x="1353246" y="3104789"/>
            <a:ext cx="730800" cy="578400"/>
          </a:xfrm>
          <a:prstGeom prst="rtTriangle">
            <a:avLst/>
          </a:prstGeom>
          <a:solidFill>
            <a:srgbClr val="0E65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470" name="Google Shape;470;p33"/>
          <p:cNvSpPr/>
          <p:nvPr/>
        </p:nvSpPr>
        <p:spPr>
          <a:xfrm>
            <a:off x="607309" y="3104789"/>
            <a:ext cx="745200" cy="578400"/>
          </a:xfrm>
          <a:prstGeom prst="rtTriangle">
            <a:avLst/>
          </a:prstGeom>
          <a:solidFill>
            <a:srgbClr val="307B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471" name="Google Shape;471;p33"/>
          <p:cNvSpPr/>
          <p:nvPr/>
        </p:nvSpPr>
        <p:spPr>
          <a:xfrm>
            <a:off x="3198957" y="3104789"/>
            <a:ext cx="1091400" cy="578400"/>
          </a:xfrm>
          <a:prstGeom prst="rect">
            <a:avLst/>
          </a:prstGeom>
          <a:solidFill>
            <a:srgbClr val="0C58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17</a:t>
            </a:r>
            <a:endParaRPr sz="1500"/>
          </a:p>
        </p:txBody>
      </p:sp>
      <p:sp>
        <p:nvSpPr>
          <p:cNvPr id="472" name="Google Shape;472;p33"/>
          <p:cNvSpPr/>
          <p:nvPr/>
        </p:nvSpPr>
        <p:spPr>
          <a:xfrm>
            <a:off x="896761" y="3135535"/>
            <a:ext cx="4611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5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3" name="Google Shape;473;p33"/>
          <p:cNvSpPr/>
          <p:nvPr/>
        </p:nvSpPr>
        <p:spPr>
          <a:xfrm>
            <a:off x="1431917" y="3104821"/>
            <a:ext cx="1613100" cy="57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Age</a:t>
            </a:r>
            <a:endParaRPr b="1"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4" name="Google Shape;474;p33"/>
          <p:cNvSpPr/>
          <p:nvPr/>
        </p:nvSpPr>
        <p:spPr>
          <a:xfrm>
            <a:off x="4303148" y="3692609"/>
            <a:ext cx="4233600" cy="492000"/>
          </a:xfrm>
          <a:prstGeom prst="rect">
            <a:avLst/>
          </a:prstGeom>
          <a:solidFill>
            <a:srgbClr val="0C58D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Se imputan por la moda dependiendo de la variable Category </a:t>
            </a: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5" name="Google Shape;475;p33"/>
          <p:cNvSpPr/>
          <p:nvPr/>
        </p:nvSpPr>
        <p:spPr>
          <a:xfrm>
            <a:off x="607063" y="3692598"/>
            <a:ext cx="2579100" cy="492000"/>
          </a:xfrm>
          <a:prstGeom prst="rect">
            <a:avLst/>
          </a:prstGeom>
          <a:solidFill>
            <a:srgbClr val="0C58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476" name="Google Shape;476;p33"/>
          <p:cNvSpPr/>
          <p:nvPr/>
        </p:nvSpPr>
        <p:spPr>
          <a:xfrm>
            <a:off x="1352997" y="3692607"/>
            <a:ext cx="730800" cy="492000"/>
          </a:xfrm>
          <a:prstGeom prst="rtTriangle">
            <a:avLst/>
          </a:prstGeom>
          <a:solidFill>
            <a:srgbClr val="0E65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477" name="Google Shape;477;p33"/>
          <p:cNvSpPr/>
          <p:nvPr/>
        </p:nvSpPr>
        <p:spPr>
          <a:xfrm>
            <a:off x="607063" y="3692607"/>
            <a:ext cx="745200" cy="492000"/>
          </a:xfrm>
          <a:prstGeom prst="rtTriangle">
            <a:avLst/>
          </a:prstGeom>
          <a:solidFill>
            <a:srgbClr val="307B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478" name="Google Shape;478;p33"/>
          <p:cNvSpPr/>
          <p:nvPr/>
        </p:nvSpPr>
        <p:spPr>
          <a:xfrm>
            <a:off x="3198703" y="3692607"/>
            <a:ext cx="1091400" cy="492000"/>
          </a:xfrm>
          <a:prstGeom prst="rect">
            <a:avLst/>
          </a:prstGeom>
          <a:solidFill>
            <a:srgbClr val="0C58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9169</a:t>
            </a:r>
            <a:endParaRPr sz="1500"/>
          </a:p>
        </p:txBody>
      </p:sp>
      <p:sp>
        <p:nvSpPr>
          <p:cNvPr id="479" name="Google Shape;479;p33"/>
          <p:cNvSpPr/>
          <p:nvPr/>
        </p:nvSpPr>
        <p:spPr>
          <a:xfrm>
            <a:off x="896514" y="3779605"/>
            <a:ext cx="461100" cy="298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6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0" name="Google Shape;480;p33"/>
          <p:cNvSpPr/>
          <p:nvPr/>
        </p:nvSpPr>
        <p:spPr>
          <a:xfrm>
            <a:off x="1431668" y="3692635"/>
            <a:ext cx="1613100" cy="4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KY_CD</a:t>
            </a:r>
            <a:endParaRPr b="1"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1" name="Google Shape;481;p33"/>
          <p:cNvSpPr txBox="1"/>
          <p:nvPr>
            <p:ph idx="4294967295" type="title"/>
          </p:nvPr>
        </p:nvSpPr>
        <p:spPr>
          <a:xfrm>
            <a:off x="535975" y="165250"/>
            <a:ext cx="3494400" cy="49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Open Sans"/>
                <a:ea typeface="Open Sans"/>
                <a:cs typeface="Open Sans"/>
                <a:sym typeface="Open Sans"/>
              </a:rPr>
              <a:t>Missings</a:t>
            </a:r>
            <a:endParaRPr sz="14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82" name="Google Shape;482;p33"/>
          <p:cNvSpPr/>
          <p:nvPr/>
        </p:nvSpPr>
        <p:spPr>
          <a:xfrm>
            <a:off x="4303085" y="4194027"/>
            <a:ext cx="4233600" cy="578400"/>
          </a:xfrm>
          <a:prstGeom prst="rect">
            <a:avLst/>
          </a:prstGeom>
          <a:solidFill>
            <a:srgbClr val="0C58D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Cambiar nulos por “Unknown”</a:t>
            </a: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American Indian, Asian, Black , Black Hispanic, White, White Hispanic</a:t>
            </a:r>
            <a:endParaRPr b="1"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3" name="Google Shape;483;p33"/>
          <p:cNvSpPr/>
          <p:nvPr/>
        </p:nvSpPr>
        <p:spPr>
          <a:xfrm>
            <a:off x="606990" y="4194015"/>
            <a:ext cx="2579100" cy="578400"/>
          </a:xfrm>
          <a:prstGeom prst="rect">
            <a:avLst/>
          </a:prstGeom>
          <a:solidFill>
            <a:srgbClr val="0C58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484" name="Google Shape;484;p33"/>
          <p:cNvSpPr/>
          <p:nvPr/>
        </p:nvSpPr>
        <p:spPr>
          <a:xfrm>
            <a:off x="1352926" y="4194026"/>
            <a:ext cx="730800" cy="578400"/>
          </a:xfrm>
          <a:prstGeom prst="rtTriangle">
            <a:avLst/>
          </a:prstGeom>
          <a:solidFill>
            <a:srgbClr val="0E65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485" name="Google Shape;485;p33"/>
          <p:cNvSpPr/>
          <p:nvPr/>
        </p:nvSpPr>
        <p:spPr>
          <a:xfrm>
            <a:off x="606990" y="4194026"/>
            <a:ext cx="745200" cy="578400"/>
          </a:xfrm>
          <a:prstGeom prst="rtTriangle">
            <a:avLst/>
          </a:prstGeom>
          <a:solidFill>
            <a:srgbClr val="307B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486" name="Google Shape;486;p33"/>
          <p:cNvSpPr/>
          <p:nvPr/>
        </p:nvSpPr>
        <p:spPr>
          <a:xfrm>
            <a:off x="3198637" y="4194026"/>
            <a:ext cx="1091400" cy="578400"/>
          </a:xfrm>
          <a:prstGeom prst="rect">
            <a:avLst/>
          </a:prstGeom>
          <a:solidFill>
            <a:srgbClr val="0C58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9169</a:t>
            </a:r>
            <a:endParaRPr sz="1500"/>
          </a:p>
        </p:txBody>
      </p:sp>
      <p:sp>
        <p:nvSpPr>
          <p:cNvPr id="487" name="Google Shape;487;p33"/>
          <p:cNvSpPr/>
          <p:nvPr/>
        </p:nvSpPr>
        <p:spPr>
          <a:xfrm>
            <a:off x="896442" y="4224772"/>
            <a:ext cx="4611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7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8" name="Google Shape;488;p33"/>
          <p:cNvSpPr/>
          <p:nvPr/>
        </p:nvSpPr>
        <p:spPr>
          <a:xfrm>
            <a:off x="1431598" y="4194058"/>
            <a:ext cx="1613100" cy="57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Race</a:t>
            </a:r>
            <a:endParaRPr b="1"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34"/>
          <p:cNvSpPr/>
          <p:nvPr/>
        </p:nvSpPr>
        <p:spPr>
          <a:xfrm>
            <a:off x="1750913" y="741905"/>
            <a:ext cx="2448900" cy="1285200"/>
          </a:xfrm>
          <a:prstGeom prst="round2DiagRect">
            <a:avLst>
              <a:gd fmla="val 0" name="adj1"/>
              <a:gd fmla="val 17764" name="adj2"/>
            </a:avLst>
          </a:prstGeom>
          <a:solidFill>
            <a:srgbClr val="307B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494" name="Google Shape;494;p34"/>
          <p:cNvSpPr txBox="1"/>
          <p:nvPr/>
        </p:nvSpPr>
        <p:spPr>
          <a:xfrm>
            <a:off x="2015977" y="864808"/>
            <a:ext cx="17121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Variable: Age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5" name="Google Shape;495;p34"/>
          <p:cNvSpPr txBox="1"/>
          <p:nvPr/>
        </p:nvSpPr>
        <p:spPr>
          <a:xfrm>
            <a:off x="2015987" y="1230037"/>
            <a:ext cx="1952700" cy="62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se imputan los “missings” y los valores que no corresponden con la definición teórica de la columna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496" name="Google Shape;496;p34"/>
          <p:cNvGrpSpPr/>
          <p:nvPr/>
        </p:nvGrpSpPr>
        <p:grpSpPr>
          <a:xfrm>
            <a:off x="4334880" y="777265"/>
            <a:ext cx="2923169" cy="1285188"/>
            <a:chOff x="5015938" y="2013875"/>
            <a:chExt cx="3001200" cy="1569600"/>
          </a:xfrm>
        </p:grpSpPr>
        <p:sp>
          <p:nvSpPr>
            <p:cNvPr id="497" name="Google Shape;497;p34"/>
            <p:cNvSpPr/>
            <p:nvPr/>
          </p:nvSpPr>
          <p:spPr>
            <a:xfrm>
              <a:off x="5015938" y="2013875"/>
              <a:ext cx="3001200" cy="1569600"/>
            </a:xfrm>
            <a:prstGeom prst="round2DiagRect">
              <a:avLst>
                <a:gd fmla="val 0" name="adj1"/>
                <a:gd fmla="val 17764" name="adj2"/>
              </a:avLst>
            </a:prstGeom>
            <a:solidFill>
              <a:srgbClr val="0944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498" name="Google Shape;498;p34"/>
            <p:cNvSpPr txBox="1"/>
            <p:nvPr/>
          </p:nvSpPr>
          <p:spPr>
            <a:xfrm>
              <a:off x="5360226" y="2256387"/>
              <a:ext cx="2417100" cy="459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Imputaci</a:t>
              </a:r>
              <a:r>
                <a:rPr b="1" lang="en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ón</a:t>
              </a:r>
              <a:endPara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99" name="Google Shape;499;p34"/>
            <p:cNvSpPr txBox="1"/>
            <p:nvPr/>
          </p:nvSpPr>
          <p:spPr>
            <a:xfrm>
              <a:off x="5360225" y="2716353"/>
              <a:ext cx="2417100" cy="51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Imputa por la moda de </a:t>
              </a:r>
              <a:r>
                <a:rPr lang="en" sz="9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KY CD:</a:t>
              </a:r>
              <a:r>
                <a:rPr lang="en" sz="9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b="1" lang="en" sz="9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25-44 </a:t>
              </a:r>
              <a:endParaRPr b="1"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500" name="Google Shape;500;p34"/>
          <p:cNvGrpSpPr/>
          <p:nvPr/>
        </p:nvGrpSpPr>
        <p:grpSpPr>
          <a:xfrm>
            <a:off x="4199850" y="1275157"/>
            <a:ext cx="271950" cy="265230"/>
            <a:chOff x="4858109" y="2631368"/>
            <a:chExt cx="316442" cy="315000"/>
          </a:xfrm>
        </p:grpSpPr>
        <p:sp>
          <p:nvSpPr>
            <p:cNvPr id="501" name="Google Shape;501;p34"/>
            <p:cNvSpPr/>
            <p:nvPr/>
          </p:nvSpPr>
          <p:spPr>
            <a:xfrm>
              <a:off x="4859551" y="2631368"/>
              <a:ext cx="315000" cy="3150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502" name="Google Shape;502;p34"/>
            <p:cNvSpPr/>
            <p:nvPr/>
          </p:nvSpPr>
          <p:spPr>
            <a:xfrm>
              <a:off x="4858109" y="2739300"/>
              <a:ext cx="239100" cy="99000"/>
            </a:xfrm>
            <a:prstGeom prst="rightArrow">
              <a:avLst>
                <a:gd fmla="val 32020" name="adj1"/>
                <a:gd fmla="val 66970" name="adj2"/>
              </a:avLst>
            </a:prstGeom>
            <a:solidFill>
              <a:srgbClr val="0D5D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br>
                <a:rPr lang="en" sz="1500"/>
              </a:br>
              <a:endParaRPr sz="1500"/>
            </a:p>
          </p:txBody>
        </p:sp>
      </p:grpSp>
      <p:sp>
        <p:nvSpPr>
          <p:cNvPr id="503" name="Google Shape;503;p34"/>
          <p:cNvSpPr/>
          <p:nvPr/>
        </p:nvSpPr>
        <p:spPr>
          <a:xfrm>
            <a:off x="1750913" y="2188326"/>
            <a:ext cx="2448900" cy="1214700"/>
          </a:xfrm>
          <a:prstGeom prst="round2DiagRect">
            <a:avLst>
              <a:gd fmla="val 0" name="adj1"/>
              <a:gd fmla="val 17764" name="adj2"/>
            </a:avLst>
          </a:prstGeom>
          <a:solidFill>
            <a:srgbClr val="307B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504" name="Google Shape;504;p34"/>
          <p:cNvSpPr txBox="1"/>
          <p:nvPr/>
        </p:nvSpPr>
        <p:spPr>
          <a:xfrm>
            <a:off x="2015964" y="2311220"/>
            <a:ext cx="17121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Variable: KY_CD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5" name="Google Shape;505;p34"/>
          <p:cNvSpPr txBox="1"/>
          <p:nvPr/>
        </p:nvSpPr>
        <p:spPr>
          <a:xfrm>
            <a:off x="2015974" y="2676450"/>
            <a:ext cx="1952700" cy="62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se imputan los “missings”</a:t>
            </a:r>
            <a:endParaRPr sz="9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506" name="Google Shape;506;p34"/>
          <p:cNvGrpSpPr/>
          <p:nvPr/>
        </p:nvGrpSpPr>
        <p:grpSpPr>
          <a:xfrm>
            <a:off x="4334880" y="2223676"/>
            <a:ext cx="2923169" cy="1214713"/>
            <a:chOff x="5015938" y="2013875"/>
            <a:chExt cx="3001200" cy="1569600"/>
          </a:xfrm>
        </p:grpSpPr>
        <p:sp>
          <p:nvSpPr>
            <p:cNvPr id="507" name="Google Shape;507;p34"/>
            <p:cNvSpPr/>
            <p:nvPr/>
          </p:nvSpPr>
          <p:spPr>
            <a:xfrm>
              <a:off x="5015938" y="2013875"/>
              <a:ext cx="3001200" cy="1569600"/>
            </a:xfrm>
            <a:prstGeom prst="round2DiagRect">
              <a:avLst>
                <a:gd fmla="val 0" name="adj1"/>
                <a:gd fmla="val 17764" name="adj2"/>
              </a:avLst>
            </a:prstGeom>
            <a:solidFill>
              <a:srgbClr val="0944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508" name="Google Shape;508;p34"/>
            <p:cNvSpPr txBox="1"/>
            <p:nvPr/>
          </p:nvSpPr>
          <p:spPr>
            <a:xfrm>
              <a:off x="5360226" y="2256387"/>
              <a:ext cx="2417100" cy="459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Imputación</a:t>
              </a:r>
              <a:endPara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09" name="Google Shape;509;p34"/>
            <p:cNvSpPr txBox="1"/>
            <p:nvPr/>
          </p:nvSpPr>
          <p:spPr>
            <a:xfrm>
              <a:off x="5360225" y="2716353"/>
              <a:ext cx="2417100" cy="51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Imputa por la moda de Category: </a:t>
              </a:r>
              <a:r>
                <a:rPr b="1" lang="en" sz="9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235</a:t>
              </a:r>
              <a:endParaRPr b="1"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510" name="Google Shape;510;p34"/>
          <p:cNvGrpSpPr/>
          <p:nvPr/>
        </p:nvGrpSpPr>
        <p:grpSpPr>
          <a:xfrm>
            <a:off x="4199837" y="2721569"/>
            <a:ext cx="271950" cy="265230"/>
            <a:chOff x="4858109" y="2631368"/>
            <a:chExt cx="316442" cy="315000"/>
          </a:xfrm>
        </p:grpSpPr>
        <p:sp>
          <p:nvSpPr>
            <p:cNvPr id="511" name="Google Shape;511;p34"/>
            <p:cNvSpPr/>
            <p:nvPr/>
          </p:nvSpPr>
          <p:spPr>
            <a:xfrm>
              <a:off x="4859551" y="2631368"/>
              <a:ext cx="315000" cy="3150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512" name="Google Shape;512;p34"/>
            <p:cNvSpPr/>
            <p:nvPr/>
          </p:nvSpPr>
          <p:spPr>
            <a:xfrm>
              <a:off x="4858109" y="2739300"/>
              <a:ext cx="239100" cy="99000"/>
            </a:xfrm>
            <a:prstGeom prst="rightArrow">
              <a:avLst>
                <a:gd fmla="val 32020" name="adj1"/>
                <a:gd fmla="val 66970" name="adj2"/>
              </a:avLst>
            </a:prstGeom>
            <a:solidFill>
              <a:srgbClr val="0D5D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br>
                <a:rPr lang="en" sz="1500"/>
              </a:br>
              <a:endParaRPr sz="1500"/>
            </a:p>
          </p:txBody>
        </p:sp>
      </p:grpSp>
      <p:sp>
        <p:nvSpPr>
          <p:cNvPr id="513" name="Google Shape;513;p34"/>
          <p:cNvSpPr/>
          <p:nvPr/>
        </p:nvSpPr>
        <p:spPr>
          <a:xfrm>
            <a:off x="1750925" y="3564213"/>
            <a:ext cx="2448900" cy="1214700"/>
          </a:xfrm>
          <a:prstGeom prst="round2DiagRect">
            <a:avLst>
              <a:gd fmla="val 0" name="adj1"/>
              <a:gd fmla="val 17764" name="adj2"/>
            </a:avLst>
          </a:prstGeom>
          <a:solidFill>
            <a:srgbClr val="307B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514" name="Google Shape;514;p34"/>
          <p:cNvSpPr txBox="1"/>
          <p:nvPr/>
        </p:nvSpPr>
        <p:spPr>
          <a:xfrm>
            <a:off x="2015977" y="3687108"/>
            <a:ext cx="17121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Variable: Race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15" name="Google Shape;515;p34"/>
          <p:cNvSpPr txBox="1"/>
          <p:nvPr/>
        </p:nvSpPr>
        <p:spPr>
          <a:xfrm>
            <a:off x="2015987" y="4052337"/>
            <a:ext cx="1952700" cy="62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Se imputan los “Unknown”</a:t>
            </a:r>
            <a:endParaRPr sz="9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9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516" name="Google Shape;516;p34"/>
          <p:cNvGrpSpPr/>
          <p:nvPr/>
        </p:nvGrpSpPr>
        <p:grpSpPr>
          <a:xfrm>
            <a:off x="4334892" y="3599523"/>
            <a:ext cx="2923169" cy="1214556"/>
            <a:chOff x="5015938" y="2013875"/>
            <a:chExt cx="3001200" cy="1569600"/>
          </a:xfrm>
        </p:grpSpPr>
        <p:sp>
          <p:nvSpPr>
            <p:cNvPr id="517" name="Google Shape;517;p34"/>
            <p:cNvSpPr/>
            <p:nvPr/>
          </p:nvSpPr>
          <p:spPr>
            <a:xfrm>
              <a:off x="5015938" y="2013875"/>
              <a:ext cx="3001200" cy="1569600"/>
            </a:xfrm>
            <a:prstGeom prst="round2DiagRect">
              <a:avLst>
                <a:gd fmla="val 0" name="adj1"/>
                <a:gd fmla="val 17764" name="adj2"/>
              </a:avLst>
            </a:prstGeom>
            <a:solidFill>
              <a:srgbClr val="0944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518" name="Google Shape;518;p34"/>
            <p:cNvSpPr txBox="1"/>
            <p:nvPr/>
          </p:nvSpPr>
          <p:spPr>
            <a:xfrm>
              <a:off x="5360226" y="2256387"/>
              <a:ext cx="2417100" cy="459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Imputación</a:t>
              </a:r>
              <a:endPara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19" name="Google Shape;519;p34"/>
            <p:cNvSpPr txBox="1"/>
            <p:nvPr/>
          </p:nvSpPr>
          <p:spPr>
            <a:xfrm>
              <a:off x="5360225" y="2716353"/>
              <a:ext cx="2417100" cy="51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Imputa por la moda de </a:t>
              </a:r>
              <a:r>
                <a:rPr lang="en" sz="9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KY CD</a:t>
              </a:r>
              <a:r>
                <a:rPr lang="en" sz="9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: </a:t>
              </a:r>
              <a:r>
                <a:rPr b="1" lang="en" sz="9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Black</a:t>
              </a:r>
              <a:endParaRPr b="1"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520" name="Google Shape;520;p34"/>
          <p:cNvGrpSpPr/>
          <p:nvPr/>
        </p:nvGrpSpPr>
        <p:grpSpPr>
          <a:xfrm>
            <a:off x="4199850" y="4097457"/>
            <a:ext cx="271950" cy="265230"/>
            <a:chOff x="4858109" y="2631368"/>
            <a:chExt cx="316442" cy="315000"/>
          </a:xfrm>
        </p:grpSpPr>
        <p:sp>
          <p:nvSpPr>
            <p:cNvPr id="521" name="Google Shape;521;p34"/>
            <p:cNvSpPr/>
            <p:nvPr/>
          </p:nvSpPr>
          <p:spPr>
            <a:xfrm>
              <a:off x="4859551" y="2631368"/>
              <a:ext cx="315000" cy="3150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522" name="Google Shape;522;p34"/>
            <p:cNvSpPr/>
            <p:nvPr/>
          </p:nvSpPr>
          <p:spPr>
            <a:xfrm>
              <a:off x="4858109" y="2739300"/>
              <a:ext cx="239100" cy="99000"/>
            </a:xfrm>
            <a:prstGeom prst="rightArrow">
              <a:avLst>
                <a:gd fmla="val 32020" name="adj1"/>
                <a:gd fmla="val 66970" name="adj2"/>
              </a:avLst>
            </a:prstGeom>
            <a:solidFill>
              <a:srgbClr val="0D5D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br>
                <a:rPr lang="en" sz="1500"/>
              </a:br>
              <a:endParaRPr sz="1500"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olice Meeting by Slidesgo">
  <a:themeElements>
    <a:clrScheme name="Simple Light">
      <a:dk1>
        <a:srgbClr val="1E3E75"/>
      </a:dk1>
      <a:lt1>
        <a:srgbClr val="FFFFFF"/>
      </a:lt1>
      <a:dk2>
        <a:srgbClr val="FFFFFF"/>
      </a:dk2>
      <a:lt2>
        <a:srgbClr val="1E3E75"/>
      </a:lt2>
      <a:accent1>
        <a:srgbClr val="0066C7"/>
      </a:accent1>
      <a:accent2>
        <a:srgbClr val="A3C5F1"/>
      </a:accent2>
      <a:accent3>
        <a:srgbClr val="6296DA"/>
      </a:accent3>
      <a:accent4>
        <a:srgbClr val="6296DA"/>
      </a:accent4>
      <a:accent5>
        <a:srgbClr val="6296DA"/>
      </a:accent5>
      <a:accent6>
        <a:srgbClr val="6296DA"/>
      </a:accent6>
      <a:hlink>
        <a:srgbClr val="1E3E7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